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73" r:id="rId6"/>
    <p:sldId id="281" r:id="rId7"/>
    <p:sldId id="276" r:id="rId8"/>
    <p:sldId id="277" r:id="rId9"/>
    <p:sldId id="278" r:id="rId10"/>
    <p:sldId id="279" r:id="rId11"/>
    <p:sldId id="282" r:id="rId12"/>
    <p:sldId id="28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D90A1C-E2A5-4EC3-B95F-48E46D1548EC}" v="11" dt="2023-10-06T15:51:13.3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a Barber" userId="97caddee-5848-4a02-ad9f-9f44bc98751c" providerId="ADAL" clId="{0AD90A1C-E2A5-4EC3-B95F-48E46D1548EC}"/>
    <pc:docChg chg="undo custSel addSld modSld sldOrd">
      <pc:chgData name="Nicola Barber" userId="97caddee-5848-4a02-ad9f-9f44bc98751c" providerId="ADAL" clId="{0AD90A1C-E2A5-4EC3-B95F-48E46D1548EC}" dt="2023-10-06T15:51:56.988" v="1621" actId="1076"/>
      <pc:docMkLst>
        <pc:docMk/>
      </pc:docMkLst>
      <pc:sldChg chg="addSp modSp mod modTransition">
        <pc:chgData name="Nicola Barber" userId="97caddee-5848-4a02-ad9f-9f44bc98751c" providerId="ADAL" clId="{0AD90A1C-E2A5-4EC3-B95F-48E46D1548EC}" dt="2023-10-06T15:51:56.988" v="1621" actId="1076"/>
        <pc:sldMkLst>
          <pc:docMk/>
          <pc:sldMk cId="1298105548" sldId="273"/>
        </pc:sldMkLst>
        <pc:spChg chg="add mod">
          <ac:chgData name="Nicola Barber" userId="97caddee-5848-4a02-ad9f-9f44bc98751c" providerId="ADAL" clId="{0AD90A1C-E2A5-4EC3-B95F-48E46D1548EC}" dt="2023-10-06T15:51:56.988" v="1621" actId="1076"/>
          <ac:spMkLst>
            <pc:docMk/>
            <pc:sldMk cId="1298105548" sldId="273"/>
            <ac:spMk id="3" creationId="{088DCD53-4A27-E681-1B48-4BBFA16EB3E1}"/>
          </ac:spMkLst>
        </pc:spChg>
      </pc:sldChg>
      <pc:sldChg chg="modSp mod modTransition">
        <pc:chgData name="Nicola Barber" userId="97caddee-5848-4a02-ad9f-9f44bc98751c" providerId="ADAL" clId="{0AD90A1C-E2A5-4EC3-B95F-48E46D1548EC}" dt="2023-10-06T15:47:43.640" v="1572" actId="1076"/>
        <pc:sldMkLst>
          <pc:docMk/>
          <pc:sldMk cId="1473347476" sldId="276"/>
        </pc:sldMkLst>
        <pc:spChg chg="mod">
          <ac:chgData name="Nicola Barber" userId="97caddee-5848-4a02-ad9f-9f44bc98751c" providerId="ADAL" clId="{0AD90A1C-E2A5-4EC3-B95F-48E46D1548EC}" dt="2023-10-06T15:47:43.640" v="1572" actId="1076"/>
          <ac:spMkLst>
            <pc:docMk/>
            <pc:sldMk cId="1473347476" sldId="276"/>
            <ac:spMk id="3" creationId="{884C8C2D-B238-AAC8-1F4A-A02D44E29FDD}"/>
          </ac:spMkLst>
        </pc:spChg>
        <pc:spChg chg="mod">
          <ac:chgData name="Nicola Barber" userId="97caddee-5848-4a02-ad9f-9f44bc98751c" providerId="ADAL" clId="{0AD90A1C-E2A5-4EC3-B95F-48E46D1548EC}" dt="2023-10-06T09:56:38.091" v="429" actId="20577"/>
          <ac:spMkLst>
            <pc:docMk/>
            <pc:sldMk cId="1473347476" sldId="276"/>
            <ac:spMk id="5" creationId="{B1AD50C6-15E5-0939-730A-58B246F3A3F9}"/>
          </ac:spMkLst>
        </pc:spChg>
        <pc:picChg chg="mod">
          <ac:chgData name="Nicola Barber" userId="97caddee-5848-4a02-ad9f-9f44bc98751c" providerId="ADAL" clId="{0AD90A1C-E2A5-4EC3-B95F-48E46D1548EC}" dt="2023-10-06T10:26:14.516" v="1546" actId="1076"/>
          <ac:picMkLst>
            <pc:docMk/>
            <pc:sldMk cId="1473347476" sldId="276"/>
            <ac:picMk id="9" creationId="{C482306F-8A06-716D-3D68-CA4260E97468}"/>
          </ac:picMkLst>
        </pc:picChg>
      </pc:sldChg>
      <pc:sldChg chg="modSp mod modTransition">
        <pc:chgData name="Nicola Barber" userId="97caddee-5848-4a02-ad9f-9f44bc98751c" providerId="ADAL" clId="{0AD90A1C-E2A5-4EC3-B95F-48E46D1548EC}" dt="2023-10-06T15:46:50.772" v="1569"/>
        <pc:sldMkLst>
          <pc:docMk/>
          <pc:sldMk cId="1046506241" sldId="277"/>
        </pc:sldMkLst>
        <pc:spChg chg="mod">
          <ac:chgData name="Nicola Barber" userId="97caddee-5848-4a02-ad9f-9f44bc98751c" providerId="ADAL" clId="{0AD90A1C-E2A5-4EC3-B95F-48E46D1548EC}" dt="2023-10-06T10:26:31.031" v="1548" actId="5793"/>
          <ac:spMkLst>
            <pc:docMk/>
            <pc:sldMk cId="1046506241" sldId="277"/>
            <ac:spMk id="3" creationId="{884C8C2D-B238-AAC8-1F4A-A02D44E29FDD}"/>
          </ac:spMkLst>
        </pc:spChg>
        <pc:spChg chg="mod">
          <ac:chgData name="Nicola Barber" userId="97caddee-5848-4a02-ad9f-9f44bc98751c" providerId="ADAL" clId="{0AD90A1C-E2A5-4EC3-B95F-48E46D1548EC}" dt="2023-10-06T09:58:29.058" v="603" actId="20577"/>
          <ac:spMkLst>
            <pc:docMk/>
            <pc:sldMk cId="1046506241" sldId="277"/>
            <ac:spMk id="5" creationId="{B1AD50C6-15E5-0939-730A-58B246F3A3F9}"/>
          </ac:spMkLst>
        </pc:spChg>
      </pc:sldChg>
      <pc:sldChg chg="addSp modSp mod modTransition">
        <pc:chgData name="Nicola Barber" userId="97caddee-5848-4a02-ad9f-9f44bc98751c" providerId="ADAL" clId="{0AD90A1C-E2A5-4EC3-B95F-48E46D1548EC}" dt="2023-10-06T15:48:44.479" v="1583" actId="6549"/>
        <pc:sldMkLst>
          <pc:docMk/>
          <pc:sldMk cId="1337617225" sldId="278"/>
        </pc:sldMkLst>
        <pc:spChg chg="add mod">
          <ac:chgData name="Nicola Barber" userId="97caddee-5848-4a02-ad9f-9f44bc98751c" providerId="ADAL" clId="{0AD90A1C-E2A5-4EC3-B95F-48E46D1548EC}" dt="2023-10-06T15:48:36.492" v="1580" actId="1076"/>
          <ac:spMkLst>
            <pc:docMk/>
            <pc:sldMk cId="1337617225" sldId="278"/>
            <ac:spMk id="2" creationId="{C30515B2-72E2-2034-ECC5-1BCB6AC8ED46}"/>
          </ac:spMkLst>
        </pc:spChg>
        <pc:spChg chg="mod">
          <ac:chgData name="Nicola Barber" userId="97caddee-5848-4a02-ad9f-9f44bc98751c" providerId="ADAL" clId="{0AD90A1C-E2A5-4EC3-B95F-48E46D1548EC}" dt="2023-10-06T15:48:44.479" v="1583" actId="6549"/>
          <ac:spMkLst>
            <pc:docMk/>
            <pc:sldMk cId="1337617225" sldId="278"/>
            <ac:spMk id="3" creationId="{884C8C2D-B238-AAC8-1F4A-A02D44E29FDD}"/>
          </ac:spMkLst>
        </pc:spChg>
        <pc:picChg chg="mod">
          <ac:chgData name="Nicola Barber" userId="97caddee-5848-4a02-ad9f-9f44bc98751c" providerId="ADAL" clId="{0AD90A1C-E2A5-4EC3-B95F-48E46D1548EC}" dt="2023-10-06T10:31:22.458" v="1550" actId="14826"/>
          <ac:picMkLst>
            <pc:docMk/>
            <pc:sldMk cId="1337617225" sldId="278"/>
            <ac:picMk id="9" creationId="{C482306F-8A06-716D-3D68-CA4260E97468}"/>
          </ac:picMkLst>
        </pc:picChg>
      </pc:sldChg>
      <pc:sldChg chg="modSp mod ord modTransition">
        <pc:chgData name="Nicola Barber" userId="97caddee-5848-4a02-ad9f-9f44bc98751c" providerId="ADAL" clId="{0AD90A1C-E2A5-4EC3-B95F-48E46D1548EC}" dt="2023-10-06T15:48:24.755" v="1579" actId="1076"/>
        <pc:sldMkLst>
          <pc:docMk/>
          <pc:sldMk cId="1491487081" sldId="279"/>
        </pc:sldMkLst>
        <pc:spChg chg="mod">
          <ac:chgData name="Nicola Barber" userId="97caddee-5848-4a02-ad9f-9f44bc98751c" providerId="ADAL" clId="{0AD90A1C-E2A5-4EC3-B95F-48E46D1548EC}" dt="2023-10-06T15:48:24.755" v="1579" actId="1076"/>
          <ac:spMkLst>
            <pc:docMk/>
            <pc:sldMk cId="1491487081" sldId="279"/>
            <ac:spMk id="3" creationId="{884C8C2D-B238-AAC8-1F4A-A02D44E29FDD}"/>
          </ac:spMkLst>
        </pc:spChg>
        <pc:spChg chg="mod">
          <ac:chgData name="Nicola Barber" userId="97caddee-5848-4a02-ad9f-9f44bc98751c" providerId="ADAL" clId="{0AD90A1C-E2A5-4EC3-B95F-48E46D1548EC}" dt="2023-10-06T10:06:59.448" v="796" actId="20577"/>
          <ac:spMkLst>
            <pc:docMk/>
            <pc:sldMk cId="1491487081" sldId="279"/>
            <ac:spMk id="5" creationId="{B1AD50C6-15E5-0939-730A-58B246F3A3F9}"/>
          </ac:spMkLst>
        </pc:spChg>
      </pc:sldChg>
      <pc:sldChg chg="modSp mod modTransition">
        <pc:chgData name="Nicola Barber" userId="97caddee-5848-4a02-ad9f-9f44bc98751c" providerId="ADAL" clId="{0AD90A1C-E2A5-4EC3-B95F-48E46D1548EC}" dt="2023-10-06T15:46:50.772" v="1569"/>
        <pc:sldMkLst>
          <pc:docMk/>
          <pc:sldMk cId="2638447302" sldId="280"/>
        </pc:sldMkLst>
        <pc:spChg chg="mod">
          <ac:chgData name="Nicola Barber" userId="97caddee-5848-4a02-ad9f-9f44bc98751c" providerId="ADAL" clId="{0AD90A1C-E2A5-4EC3-B95F-48E46D1548EC}" dt="2023-10-06T10:32:34.683" v="1564" actId="20577"/>
          <ac:spMkLst>
            <pc:docMk/>
            <pc:sldMk cId="2638447302" sldId="280"/>
            <ac:spMk id="3" creationId="{884C8C2D-B238-AAC8-1F4A-A02D44E29FDD}"/>
          </ac:spMkLst>
        </pc:spChg>
      </pc:sldChg>
      <pc:sldChg chg="delSp modSp mod modTransition">
        <pc:chgData name="Nicola Barber" userId="97caddee-5848-4a02-ad9f-9f44bc98751c" providerId="ADAL" clId="{0AD90A1C-E2A5-4EC3-B95F-48E46D1548EC}" dt="2023-10-06T15:46:50.772" v="1569"/>
        <pc:sldMkLst>
          <pc:docMk/>
          <pc:sldMk cId="365463197" sldId="281"/>
        </pc:sldMkLst>
        <pc:spChg chg="mod">
          <ac:chgData name="Nicola Barber" userId="97caddee-5848-4a02-ad9f-9f44bc98751c" providerId="ADAL" clId="{0AD90A1C-E2A5-4EC3-B95F-48E46D1548EC}" dt="2023-10-06T09:56:25.112" v="400" actId="1076"/>
          <ac:spMkLst>
            <pc:docMk/>
            <pc:sldMk cId="365463197" sldId="281"/>
            <ac:spMk id="3" creationId="{884C8C2D-B238-AAC8-1F4A-A02D44E29FDD}"/>
          </ac:spMkLst>
        </pc:spChg>
        <pc:spChg chg="mod">
          <ac:chgData name="Nicola Barber" userId="97caddee-5848-4a02-ad9f-9f44bc98751c" providerId="ADAL" clId="{0AD90A1C-E2A5-4EC3-B95F-48E46D1548EC}" dt="2023-10-06T09:56:12.779" v="397" actId="20577"/>
          <ac:spMkLst>
            <pc:docMk/>
            <pc:sldMk cId="365463197" sldId="281"/>
            <ac:spMk id="5" creationId="{B1AD50C6-15E5-0939-730A-58B246F3A3F9}"/>
          </ac:spMkLst>
        </pc:spChg>
        <pc:picChg chg="del">
          <ac:chgData name="Nicola Barber" userId="97caddee-5848-4a02-ad9f-9f44bc98751c" providerId="ADAL" clId="{0AD90A1C-E2A5-4EC3-B95F-48E46D1548EC}" dt="2023-10-06T09:56:19.329" v="398" actId="478"/>
          <ac:picMkLst>
            <pc:docMk/>
            <pc:sldMk cId="365463197" sldId="281"/>
            <ac:picMk id="9" creationId="{C482306F-8A06-716D-3D68-CA4260E97468}"/>
          </ac:picMkLst>
        </pc:picChg>
      </pc:sldChg>
      <pc:sldChg chg="delSp modSp add mod modTransition">
        <pc:chgData name="Nicola Barber" userId="97caddee-5848-4a02-ad9f-9f44bc98751c" providerId="ADAL" clId="{0AD90A1C-E2A5-4EC3-B95F-48E46D1548EC}" dt="2023-10-06T15:46:50.772" v="1569"/>
        <pc:sldMkLst>
          <pc:docMk/>
          <pc:sldMk cId="1450131257" sldId="282"/>
        </pc:sldMkLst>
        <pc:spChg chg="del">
          <ac:chgData name="Nicola Barber" userId="97caddee-5848-4a02-ad9f-9f44bc98751c" providerId="ADAL" clId="{0AD90A1C-E2A5-4EC3-B95F-48E46D1548EC}" dt="2023-10-06T10:08:22.312" v="858" actId="478"/>
          <ac:spMkLst>
            <pc:docMk/>
            <pc:sldMk cId="1450131257" sldId="282"/>
            <ac:spMk id="2" creationId="{C30515B2-72E2-2034-ECC5-1BCB6AC8ED46}"/>
          </ac:spMkLst>
        </pc:spChg>
        <pc:spChg chg="mod">
          <ac:chgData name="Nicola Barber" userId="97caddee-5848-4a02-ad9f-9f44bc98751c" providerId="ADAL" clId="{0AD90A1C-E2A5-4EC3-B95F-48E46D1548EC}" dt="2023-10-06T10:32:04.788" v="1555" actId="1076"/>
          <ac:spMkLst>
            <pc:docMk/>
            <pc:sldMk cId="1450131257" sldId="282"/>
            <ac:spMk id="3" creationId="{884C8C2D-B238-AAC8-1F4A-A02D44E29FDD}"/>
          </ac:spMkLst>
        </pc:spChg>
        <pc:spChg chg="mod">
          <ac:chgData name="Nicola Barber" userId="97caddee-5848-4a02-ad9f-9f44bc98751c" providerId="ADAL" clId="{0AD90A1C-E2A5-4EC3-B95F-48E46D1548EC}" dt="2023-10-06T10:07:55.556" v="854" actId="20577"/>
          <ac:spMkLst>
            <pc:docMk/>
            <pc:sldMk cId="1450131257" sldId="282"/>
            <ac:spMk id="5" creationId="{B1AD50C6-15E5-0939-730A-58B246F3A3F9}"/>
          </ac:spMkLst>
        </pc:spChg>
      </pc:sldChg>
    </pc:docChg>
  </pc:docChgLst>
  <pc:docChgLst>
    <pc:chgData name="Nicola Barber" userId="97caddee-5848-4a02-ad9f-9f44bc98751c" providerId="ADAL" clId="{94F45B60-24EB-4BED-B637-B9390677DCC7}"/>
    <pc:docChg chg="undo custSel addSld delSld modSld sldOrd">
      <pc:chgData name="Nicola Barber" userId="97caddee-5848-4a02-ad9f-9f44bc98751c" providerId="ADAL" clId="{94F45B60-24EB-4BED-B637-B9390677DCC7}" dt="2023-09-15T08:34:33.926" v="5643" actId="20577"/>
      <pc:docMkLst>
        <pc:docMk/>
      </pc:docMkLst>
      <pc:sldChg chg="del">
        <pc:chgData name="Nicola Barber" userId="97caddee-5848-4a02-ad9f-9f44bc98751c" providerId="ADAL" clId="{94F45B60-24EB-4BED-B637-B9390677DCC7}" dt="2023-09-15T08:14:48.865" v="5237" actId="47"/>
        <pc:sldMkLst>
          <pc:docMk/>
          <pc:sldMk cId="485345062" sldId="272"/>
        </pc:sldMkLst>
      </pc:sldChg>
      <pc:sldChg chg="modSp mod">
        <pc:chgData name="Nicola Barber" userId="97caddee-5848-4a02-ad9f-9f44bc98751c" providerId="ADAL" clId="{94F45B60-24EB-4BED-B637-B9390677DCC7}" dt="2023-09-14T10:38:51.630" v="137" actId="20577"/>
        <pc:sldMkLst>
          <pc:docMk/>
          <pc:sldMk cId="1298105548" sldId="273"/>
        </pc:sldMkLst>
        <pc:spChg chg="mod">
          <ac:chgData name="Nicola Barber" userId="97caddee-5848-4a02-ad9f-9f44bc98751c" providerId="ADAL" clId="{94F45B60-24EB-4BED-B637-B9390677DCC7}" dt="2023-09-14T10:38:51.630" v="137" actId="20577"/>
          <ac:spMkLst>
            <pc:docMk/>
            <pc:sldMk cId="1298105548" sldId="273"/>
            <ac:spMk id="2" creationId="{0E8C6C00-D3DB-172B-3191-4CC6F6EFD4BD}"/>
          </ac:spMkLst>
        </pc:spChg>
      </pc:sldChg>
      <pc:sldChg chg="del">
        <pc:chgData name="Nicola Barber" userId="97caddee-5848-4a02-ad9f-9f44bc98751c" providerId="ADAL" clId="{94F45B60-24EB-4BED-B637-B9390677DCC7}" dt="2023-09-15T08:14:51.470" v="5238" actId="47"/>
        <pc:sldMkLst>
          <pc:docMk/>
          <pc:sldMk cId="1930819442" sldId="275"/>
        </pc:sldMkLst>
      </pc:sldChg>
      <pc:sldChg chg="addSp delSp modSp mod ord">
        <pc:chgData name="Nicola Barber" userId="97caddee-5848-4a02-ad9f-9f44bc98751c" providerId="ADAL" clId="{94F45B60-24EB-4BED-B637-B9390677DCC7}" dt="2023-09-15T08:32:10.788" v="5541" actId="20577"/>
        <pc:sldMkLst>
          <pc:docMk/>
          <pc:sldMk cId="1473347476" sldId="276"/>
        </pc:sldMkLst>
        <pc:spChg chg="del mod">
          <ac:chgData name="Nicola Barber" userId="97caddee-5848-4a02-ad9f-9f44bc98751c" providerId="ADAL" clId="{94F45B60-24EB-4BED-B637-B9390677DCC7}" dt="2023-09-14T10:52:25.852" v="870" actId="478"/>
          <ac:spMkLst>
            <pc:docMk/>
            <pc:sldMk cId="1473347476" sldId="276"/>
            <ac:spMk id="2" creationId="{0E8C6C00-D3DB-172B-3191-4CC6F6EFD4BD}"/>
          </ac:spMkLst>
        </pc:spChg>
        <pc:spChg chg="add mod">
          <ac:chgData name="Nicola Barber" userId="97caddee-5848-4a02-ad9f-9f44bc98751c" providerId="ADAL" clId="{94F45B60-24EB-4BED-B637-B9390677DCC7}" dt="2023-09-15T08:32:10.788" v="5541" actId="20577"/>
          <ac:spMkLst>
            <pc:docMk/>
            <pc:sldMk cId="1473347476" sldId="276"/>
            <ac:spMk id="3" creationId="{884C8C2D-B238-AAC8-1F4A-A02D44E29FDD}"/>
          </ac:spMkLst>
        </pc:spChg>
        <pc:spChg chg="add mod">
          <ac:chgData name="Nicola Barber" userId="97caddee-5848-4a02-ad9f-9f44bc98751c" providerId="ADAL" clId="{94F45B60-24EB-4BED-B637-B9390677DCC7}" dt="2023-09-14T11:09:51.855" v="1818" actId="20577"/>
          <ac:spMkLst>
            <pc:docMk/>
            <pc:sldMk cId="1473347476" sldId="276"/>
            <ac:spMk id="5" creationId="{B1AD50C6-15E5-0939-730A-58B246F3A3F9}"/>
          </ac:spMkLst>
        </pc:spChg>
        <pc:spChg chg="add del mod">
          <ac:chgData name="Nicola Barber" userId="97caddee-5848-4a02-ad9f-9f44bc98751c" providerId="ADAL" clId="{94F45B60-24EB-4BED-B637-B9390677DCC7}" dt="2023-09-14T10:53:01.226" v="920" actId="478"/>
          <ac:spMkLst>
            <pc:docMk/>
            <pc:sldMk cId="1473347476" sldId="276"/>
            <ac:spMk id="7" creationId="{5D003226-4936-49E4-4A26-2AA0A4E9EE4F}"/>
          </ac:spMkLst>
        </pc:spChg>
        <pc:picChg chg="mod">
          <ac:chgData name="Nicola Barber" userId="97caddee-5848-4a02-ad9f-9f44bc98751c" providerId="ADAL" clId="{94F45B60-24EB-4BED-B637-B9390677DCC7}" dt="2023-09-14T10:41:21.255" v="146" actId="1076"/>
          <ac:picMkLst>
            <pc:docMk/>
            <pc:sldMk cId="1473347476" sldId="276"/>
            <ac:picMk id="4" creationId="{19F2DAC2-265D-085F-E6C5-1E3A6F4CEAC8}"/>
          </ac:picMkLst>
        </pc:picChg>
        <pc:picChg chg="add mod">
          <ac:chgData name="Nicola Barber" userId="97caddee-5848-4a02-ad9f-9f44bc98751c" providerId="ADAL" clId="{94F45B60-24EB-4BED-B637-B9390677DCC7}" dt="2023-09-14T11:02:33.047" v="1332" actId="1076"/>
          <ac:picMkLst>
            <pc:docMk/>
            <pc:sldMk cId="1473347476" sldId="276"/>
            <ac:picMk id="9" creationId="{C482306F-8A06-716D-3D68-CA4260E97468}"/>
          </ac:picMkLst>
        </pc:picChg>
      </pc:sldChg>
      <pc:sldChg chg="modSp add mod">
        <pc:chgData name="Nicola Barber" userId="97caddee-5848-4a02-ad9f-9f44bc98751c" providerId="ADAL" clId="{94F45B60-24EB-4BED-B637-B9390677DCC7}" dt="2023-09-15T08:34:33.926" v="5643" actId="20577"/>
        <pc:sldMkLst>
          <pc:docMk/>
          <pc:sldMk cId="1046506241" sldId="277"/>
        </pc:sldMkLst>
        <pc:spChg chg="mod">
          <ac:chgData name="Nicola Barber" userId="97caddee-5848-4a02-ad9f-9f44bc98751c" providerId="ADAL" clId="{94F45B60-24EB-4BED-B637-B9390677DCC7}" dt="2023-09-15T08:34:33.926" v="5643" actId="20577"/>
          <ac:spMkLst>
            <pc:docMk/>
            <pc:sldMk cId="1046506241" sldId="277"/>
            <ac:spMk id="3" creationId="{884C8C2D-B238-AAC8-1F4A-A02D44E29FDD}"/>
          </ac:spMkLst>
        </pc:spChg>
        <pc:spChg chg="mod">
          <ac:chgData name="Nicola Barber" userId="97caddee-5848-4a02-ad9f-9f44bc98751c" providerId="ADAL" clId="{94F45B60-24EB-4BED-B637-B9390677DCC7}" dt="2023-09-14T11:10:11.217" v="1840" actId="14100"/>
          <ac:spMkLst>
            <pc:docMk/>
            <pc:sldMk cId="1046506241" sldId="277"/>
            <ac:spMk id="5" creationId="{B1AD50C6-15E5-0939-730A-58B246F3A3F9}"/>
          </ac:spMkLst>
        </pc:spChg>
        <pc:picChg chg="mod">
          <ac:chgData name="Nicola Barber" userId="97caddee-5848-4a02-ad9f-9f44bc98751c" providerId="ADAL" clId="{94F45B60-24EB-4BED-B637-B9390677DCC7}" dt="2023-09-14T11:06:24.383" v="1489" actId="1076"/>
          <ac:picMkLst>
            <pc:docMk/>
            <pc:sldMk cId="1046506241" sldId="277"/>
            <ac:picMk id="9" creationId="{C482306F-8A06-716D-3D68-CA4260E97468}"/>
          </ac:picMkLst>
        </pc:picChg>
      </pc:sldChg>
      <pc:sldChg chg="addSp delSp modSp add mod">
        <pc:chgData name="Nicola Barber" userId="97caddee-5848-4a02-ad9f-9f44bc98751c" providerId="ADAL" clId="{94F45B60-24EB-4BED-B637-B9390677DCC7}" dt="2023-09-14T11:22:12.443" v="2779" actId="6549"/>
        <pc:sldMkLst>
          <pc:docMk/>
          <pc:sldMk cId="1337617225" sldId="278"/>
        </pc:sldMkLst>
        <pc:spChg chg="mod">
          <ac:chgData name="Nicola Barber" userId="97caddee-5848-4a02-ad9f-9f44bc98751c" providerId="ADAL" clId="{94F45B60-24EB-4BED-B637-B9390677DCC7}" dt="2023-09-14T11:22:12.443" v="2779" actId="6549"/>
          <ac:spMkLst>
            <pc:docMk/>
            <pc:sldMk cId="1337617225" sldId="278"/>
            <ac:spMk id="3" creationId="{884C8C2D-B238-AAC8-1F4A-A02D44E29FDD}"/>
          </ac:spMkLst>
        </pc:spChg>
        <pc:spChg chg="mod">
          <ac:chgData name="Nicola Barber" userId="97caddee-5848-4a02-ad9f-9f44bc98751c" providerId="ADAL" clId="{94F45B60-24EB-4BED-B637-B9390677DCC7}" dt="2023-09-14T11:21:09.696" v="2694" actId="1076"/>
          <ac:spMkLst>
            <pc:docMk/>
            <pc:sldMk cId="1337617225" sldId="278"/>
            <ac:spMk id="5" creationId="{B1AD50C6-15E5-0939-730A-58B246F3A3F9}"/>
          </ac:spMkLst>
        </pc:spChg>
        <pc:picChg chg="add del mod">
          <ac:chgData name="Nicola Barber" userId="97caddee-5848-4a02-ad9f-9f44bc98751c" providerId="ADAL" clId="{94F45B60-24EB-4BED-B637-B9390677DCC7}" dt="2023-09-14T11:16:44.685" v="2135" actId="14826"/>
          <ac:picMkLst>
            <pc:docMk/>
            <pc:sldMk cId="1337617225" sldId="278"/>
            <ac:picMk id="9" creationId="{C482306F-8A06-716D-3D68-CA4260E97468}"/>
          </ac:picMkLst>
        </pc:picChg>
      </pc:sldChg>
      <pc:sldChg chg="modSp add mod">
        <pc:chgData name="Nicola Barber" userId="97caddee-5848-4a02-ad9f-9f44bc98751c" providerId="ADAL" clId="{94F45B60-24EB-4BED-B637-B9390677DCC7}" dt="2023-09-14T11:27:24.982" v="3204" actId="1076"/>
        <pc:sldMkLst>
          <pc:docMk/>
          <pc:sldMk cId="1491487081" sldId="279"/>
        </pc:sldMkLst>
        <pc:spChg chg="mod">
          <ac:chgData name="Nicola Barber" userId="97caddee-5848-4a02-ad9f-9f44bc98751c" providerId="ADAL" clId="{94F45B60-24EB-4BED-B637-B9390677DCC7}" dt="2023-09-14T11:27:22.271" v="3203" actId="20577"/>
          <ac:spMkLst>
            <pc:docMk/>
            <pc:sldMk cId="1491487081" sldId="279"/>
            <ac:spMk id="3" creationId="{884C8C2D-B238-AAC8-1F4A-A02D44E29FDD}"/>
          </ac:spMkLst>
        </pc:spChg>
        <pc:spChg chg="mod">
          <ac:chgData name="Nicola Barber" userId="97caddee-5848-4a02-ad9f-9f44bc98751c" providerId="ADAL" clId="{94F45B60-24EB-4BED-B637-B9390677DCC7}" dt="2023-09-14T11:27:24.982" v="3204" actId="1076"/>
          <ac:spMkLst>
            <pc:docMk/>
            <pc:sldMk cId="1491487081" sldId="279"/>
            <ac:spMk id="5" creationId="{B1AD50C6-15E5-0939-730A-58B246F3A3F9}"/>
          </ac:spMkLst>
        </pc:spChg>
        <pc:picChg chg="mod">
          <ac:chgData name="Nicola Barber" userId="97caddee-5848-4a02-ad9f-9f44bc98751c" providerId="ADAL" clId="{94F45B60-24EB-4BED-B637-B9390677DCC7}" dt="2023-09-14T11:24:21.387" v="2782" actId="14100"/>
          <ac:picMkLst>
            <pc:docMk/>
            <pc:sldMk cId="1491487081" sldId="279"/>
            <ac:picMk id="9" creationId="{C482306F-8A06-716D-3D68-CA4260E97468}"/>
          </ac:picMkLst>
        </pc:picChg>
      </pc:sldChg>
      <pc:sldChg chg="delSp modSp add mod">
        <pc:chgData name="Nicola Barber" userId="97caddee-5848-4a02-ad9f-9f44bc98751c" providerId="ADAL" clId="{94F45B60-24EB-4BED-B637-B9390677DCC7}" dt="2023-09-15T08:30:43.504" v="5417" actId="20577"/>
        <pc:sldMkLst>
          <pc:docMk/>
          <pc:sldMk cId="2638447302" sldId="280"/>
        </pc:sldMkLst>
        <pc:spChg chg="mod">
          <ac:chgData name="Nicola Barber" userId="97caddee-5848-4a02-ad9f-9f44bc98751c" providerId="ADAL" clId="{94F45B60-24EB-4BED-B637-B9390677DCC7}" dt="2023-09-15T08:30:43.504" v="5417" actId="20577"/>
          <ac:spMkLst>
            <pc:docMk/>
            <pc:sldMk cId="2638447302" sldId="280"/>
            <ac:spMk id="3" creationId="{884C8C2D-B238-AAC8-1F4A-A02D44E29FDD}"/>
          </ac:spMkLst>
        </pc:spChg>
        <pc:spChg chg="mod">
          <ac:chgData name="Nicola Barber" userId="97caddee-5848-4a02-ad9f-9f44bc98751c" providerId="ADAL" clId="{94F45B60-24EB-4BED-B637-B9390677DCC7}" dt="2023-09-14T11:29:04.633" v="3314" actId="14100"/>
          <ac:spMkLst>
            <pc:docMk/>
            <pc:sldMk cId="2638447302" sldId="280"/>
            <ac:spMk id="5" creationId="{B1AD50C6-15E5-0939-730A-58B246F3A3F9}"/>
          </ac:spMkLst>
        </pc:spChg>
        <pc:picChg chg="del mod">
          <ac:chgData name="Nicola Barber" userId="97caddee-5848-4a02-ad9f-9f44bc98751c" providerId="ADAL" clId="{94F45B60-24EB-4BED-B637-B9390677DCC7}" dt="2023-09-15T08:01:45.021" v="3896" actId="478"/>
          <ac:picMkLst>
            <pc:docMk/>
            <pc:sldMk cId="2638447302" sldId="280"/>
            <ac:picMk id="9" creationId="{C482306F-8A06-716D-3D68-CA4260E9746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35137-0D67-FFC6-AA94-B4D0FD475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F5E496-9FB8-A35D-B7A7-6C239012CA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4D461-6EAB-41C9-1A9F-3F2651CBC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7D15-B589-4319-A7A5-D9C7C57DC61C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FBC49-0C4A-8109-F358-17B28E5A2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658FE-9163-C008-337E-90250212F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4B86-9BE6-4160-91C0-967307E019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35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8E1AE-3A5B-342C-A8BA-16E8F9B23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D546A1-C45F-373A-7DFE-850D8BADF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4359E-AF69-A2AA-5745-3359E4E59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7D15-B589-4319-A7A5-D9C7C57DC61C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3C5C8-45EE-704C-3B78-72DFB6BE4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1CD03-FFB0-E55C-12B6-C9D0EC02F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4B86-9BE6-4160-91C0-967307E019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438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503056-958C-7C81-72A8-EC266467E3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DDADDD-37CB-18AF-FC4A-C49EBC2BC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22EE8-2334-280B-3DDD-5DEDFEF46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7D15-B589-4319-A7A5-D9C7C57DC61C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BEF25-B872-7846-5E6C-7D97F098E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35603-0A72-5051-C3D2-26ED6E66D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4B86-9BE6-4160-91C0-967307E019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9501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1C92E-45D5-78E9-B5C7-CB3C87498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6660A-FC2D-C798-D5FA-4FC34E74B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35664-2839-0D3D-1532-A148FE608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7D15-B589-4319-A7A5-D9C7C57DC61C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54214-145E-AE6D-A04B-30B790212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8E449-0688-8648-FE37-22DD3C08D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4B86-9BE6-4160-91C0-967307E019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998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8C26A-0603-D5CA-3096-58633305E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1491DC-BC73-D3FE-B74C-5C6BD0C0B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68419-7746-9062-9E77-8F943D65A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7D15-B589-4319-A7A5-D9C7C57DC61C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3B796-E37B-5F69-344A-BD8BF6372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58D24-6EF3-7992-D7D5-01DE0F91F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4B86-9BE6-4160-91C0-967307E019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91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164E8-CA8C-596E-AA41-8E59BF562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BEB5A-22AB-5FB8-3983-1B377CB51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B28D4E-608D-EE75-8115-DFEAC60AD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34E7FB-4EAB-D2EA-583A-035B9EABF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7D15-B589-4319-A7A5-D9C7C57DC61C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5243B-E6B2-924A-B194-43566D956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8DCA99-0526-E6B1-0799-3AD608314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4B86-9BE6-4160-91C0-967307E019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88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69940-D32F-4EDF-1EF7-FA24F7A81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7C502-BA3E-14FD-0109-5DDA7C033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0B7B7B-F0CE-F08F-9FEC-4DBC0CAA57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467738-A57F-4CB0-400D-ADE0D43971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6D0B55-59AC-8FC4-34C3-BB3252D640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87543D-B453-EB11-3206-A5D0E4FC3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7D15-B589-4319-A7A5-D9C7C57DC61C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D950F-0EF3-D56B-6BEE-9C6E075E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E435F9-9ED7-740F-192C-BF690955E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4B86-9BE6-4160-91C0-967307E019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492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C23D7-78B3-A1D5-0028-A6B7ADB67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D38F2-1D50-FF0C-9237-424536217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7D15-B589-4319-A7A5-D9C7C57DC61C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0631E2-4279-253D-5A02-41A21D651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80C9A-CC47-5DF3-1A0E-4E874290D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4B86-9BE6-4160-91C0-967307E019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41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76603C-5E47-CF21-E8D6-9F3337250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7D15-B589-4319-A7A5-D9C7C57DC61C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D3F5F9-D666-A474-E299-48E176FAE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4A815-7640-96B8-750C-A55C6A4C0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4B86-9BE6-4160-91C0-967307E019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17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97928-1C3A-2444-4C91-6CDB8A505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CBEFC-E2C5-154F-BD4C-976327C01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43133A-6DD4-DD3A-29A0-134C16E9A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9F33CE-E1D2-883A-16E7-C0B9BA9DD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7D15-B589-4319-A7A5-D9C7C57DC61C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6D9CE1-A92A-56B1-CAB5-6987C4576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3E52AC-F6D0-4BF8-5C15-28FF5C9A9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4B86-9BE6-4160-91C0-967307E019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982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5460C-616E-DBC1-FD32-AC35AC078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60485E-A73F-9A8A-EC8F-F15098F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68F240-B7AD-2967-0FB4-04B7C142CD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7B21F-7AC9-1D0A-977F-788377BFC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7D15-B589-4319-A7A5-D9C7C57DC61C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F6372D-C41D-081C-F199-7B6F14A15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A53BA-CA3D-BA05-85E1-3995E6D0C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4B86-9BE6-4160-91C0-967307E019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377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177B1C-7201-7146-C954-2A645CDDE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D7D7D-C3B0-EC71-13E0-B65331C8A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F0C20-8C7F-343C-FB54-9B726588B7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F7D15-B589-4319-A7A5-D9C7C57DC61C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718D6-0D95-8C3E-91B2-FA9F58441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516EF-2DE2-EEE5-B24B-1AB436A74D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54B86-9BE6-4160-91C0-967307E019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8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6C00-D3DB-172B-3191-4CC6F6EFD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704" y="31754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PROMOTING LAND &amp; DELIVERING BUSINESS PARKS IN THE EASTERN REGION </a:t>
            </a:r>
            <a:endParaRPr lang="en-GB" b="1" dirty="0"/>
          </a:p>
        </p:txBody>
      </p:sp>
      <p:pic>
        <p:nvPicPr>
          <p:cNvPr id="4" name="Picture 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9F2DAC2-265D-085F-E6C5-1E3A6F4CE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787" y="1630613"/>
            <a:ext cx="4852426" cy="987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8DCD53-4A27-E681-1B48-4BBFA16EB3E1}"/>
              </a:ext>
            </a:extLst>
          </p:cNvPr>
          <p:cNvSpPr txBox="1"/>
          <p:nvPr/>
        </p:nvSpPr>
        <p:spPr>
          <a:xfrm>
            <a:off x="4590472" y="5634183"/>
            <a:ext cx="4341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Nic Rumsey, Managing Director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8105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9F2DAC2-265D-085F-E6C5-1E3A6F4CE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831" y="362607"/>
            <a:ext cx="2031185" cy="4133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4C8C2D-B238-AAC8-1F4A-A02D44E29FDD}"/>
              </a:ext>
            </a:extLst>
          </p:cNvPr>
          <p:cNvSpPr txBox="1"/>
          <p:nvPr/>
        </p:nvSpPr>
        <p:spPr>
          <a:xfrm>
            <a:off x="547733" y="1962548"/>
            <a:ext cx="93380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Infrastructure is key to all projects:-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Roads, footpaths and cycleways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Mains utilities – electricity, gas, water, surface water drainage, sewerage and fibre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Framework landscaping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Delivered 14 phases of infrastructure with another phase in planning.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have created 8 business parks 4 of those are in Suffolk - Gateway 14, Stowmarket, Suffolk Park, Bury St Edmunds, Haverhill Research Park and Haverhill Business Park.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our developments rely on new local infrastructure to bring the site forward and create serviced development plots.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AD50C6-15E5-0939-730A-58B246F3A3F9}"/>
              </a:ext>
            </a:extLst>
          </p:cNvPr>
          <p:cNvSpPr txBox="1"/>
          <p:nvPr/>
        </p:nvSpPr>
        <p:spPr>
          <a:xfrm>
            <a:off x="547733" y="580618"/>
            <a:ext cx="8751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Jaynic are Land Promoters and </a:t>
            </a:r>
          </a:p>
          <a:p>
            <a:r>
              <a:rPr lang="en-US" sz="3000" dirty="0"/>
              <a:t>Business Park Developers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365463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9F2DAC2-265D-085F-E6C5-1E3A6F4CE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831" y="362607"/>
            <a:ext cx="2031185" cy="4133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4C8C2D-B238-AAC8-1F4A-A02D44E29FDD}"/>
              </a:ext>
            </a:extLst>
          </p:cNvPr>
          <p:cNvSpPr txBox="1"/>
          <p:nvPr/>
        </p:nvSpPr>
        <p:spPr>
          <a:xfrm>
            <a:off x="547733" y="2322766"/>
            <a:ext cx="40979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Upon completion of the eastern relief road at Bury St Edmunds, we put in £3m infrastructure to open up the whole of Suffolk Park.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AD50C6-15E5-0939-730A-58B246F3A3F9}"/>
              </a:ext>
            </a:extLst>
          </p:cNvPr>
          <p:cNvSpPr txBox="1"/>
          <p:nvPr/>
        </p:nvSpPr>
        <p:spPr>
          <a:xfrm>
            <a:off x="547733" y="580618"/>
            <a:ext cx="87519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Suffolk Park, Bury St Edmunds</a:t>
            </a:r>
            <a:endParaRPr lang="en-GB" sz="3000" dirty="0"/>
          </a:p>
        </p:txBody>
      </p:sp>
      <p:pic>
        <p:nvPicPr>
          <p:cNvPr id="9" name="Picture 8" descr="Aerial view of a city&#10;&#10;Description automatically generated">
            <a:extLst>
              <a:ext uri="{FF2B5EF4-FFF2-40B4-BE49-F238E27FC236}">
                <a16:creationId xmlns:a16="http://schemas.microsoft.com/office/drawing/2014/main" id="{C482306F-8A06-716D-3D68-CA4260E97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36" y="1527738"/>
            <a:ext cx="6425534" cy="428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47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9F2DAC2-265D-085F-E6C5-1E3A6F4CE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831" y="362607"/>
            <a:ext cx="2031185" cy="4133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4C8C2D-B238-AAC8-1F4A-A02D44E29FDD}"/>
              </a:ext>
            </a:extLst>
          </p:cNvPr>
          <p:cNvSpPr txBox="1"/>
          <p:nvPr/>
        </p:nvSpPr>
        <p:spPr>
          <a:xfrm>
            <a:off x="547733" y="1897595"/>
            <a:ext cx="494790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 of Freeport East. 156 acres originally divided by adopted road: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Closed Mill Lane, created estate road off the A1120 roundabout.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Stopped traffic going through dense residential areas.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Created more efficient development plots on the site.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More footpaths &amp; cycle routes created.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However, it has been a complicated site to get fully energized.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Growing pressure to make site as ‘green’ as possible but national grid cannot accept PV surplus as the infrastructure is not there!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AD50C6-15E5-0939-730A-58B246F3A3F9}"/>
              </a:ext>
            </a:extLst>
          </p:cNvPr>
          <p:cNvSpPr txBox="1"/>
          <p:nvPr/>
        </p:nvSpPr>
        <p:spPr>
          <a:xfrm>
            <a:off x="547733" y="946876"/>
            <a:ext cx="8401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Gateway 14, Stowmarket</a:t>
            </a:r>
            <a:endParaRPr lang="en-GB" sz="3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82306F-8A06-716D-3D68-CA4260E97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0409" y="1897595"/>
            <a:ext cx="6020293" cy="401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06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9F2DAC2-265D-085F-E6C5-1E3A6F4CE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831" y="362607"/>
            <a:ext cx="2031185" cy="4133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4C8C2D-B238-AAC8-1F4A-A02D44E29FDD}"/>
              </a:ext>
            </a:extLst>
          </p:cNvPr>
          <p:cNvSpPr txBox="1"/>
          <p:nvPr/>
        </p:nvSpPr>
        <p:spPr>
          <a:xfrm>
            <a:off x="617987" y="1125103"/>
            <a:ext cx="45839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are currently planning two further business parks in Suffolk - Stanton Business Park and Stour Business Park, Little </a:t>
            </a:r>
            <a:r>
              <a:rPr lang="en-US" dirty="0" err="1"/>
              <a:t>Wratting</a:t>
            </a:r>
            <a:r>
              <a:rPr lang="en-US" dirty="0"/>
              <a:t> and promoting a third - A11 Business Park at Barton Mills.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AD50C6-15E5-0939-730A-58B246F3A3F9}"/>
              </a:ext>
            </a:extLst>
          </p:cNvPr>
          <p:cNvSpPr txBox="1"/>
          <p:nvPr/>
        </p:nvSpPr>
        <p:spPr>
          <a:xfrm>
            <a:off x="547733" y="498990"/>
            <a:ext cx="63730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Our growth plans</a:t>
            </a:r>
            <a:endParaRPr lang="en-GB" sz="3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82306F-8A06-716D-3D68-CA4260E97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7098" y="1995388"/>
            <a:ext cx="5726915" cy="3817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0515B2-72E2-2034-ECC5-1BCB6AC8ED46}"/>
              </a:ext>
            </a:extLst>
          </p:cNvPr>
          <p:cNvSpPr txBox="1"/>
          <p:nvPr/>
        </p:nvSpPr>
        <p:spPr>
          <a:xfrm>
            <a:off x="7323900" y="5883564"/>
            <a:ext cx="48952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A11 Business Park, Barton Mills</a:t>
            </a:r>
            <a:endParaRPr lang="en-GB" sz="1500" b="1" dirty="0"/>
          </a:p>
        </p:txBody>
      </p:sp>
    </p:spTree>
    <p:extLst>
      <p:ext uri="{BB962C8B-B14F-4D97-AF65-F5344CB8AC3E}">
        <p14:creationId xmlns:p14="http://schemas.microsoft.com/office/powerpoint/2010/main" val="1337617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9F2DAC2-265D-085F-E6C5-1E3A6F4CE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831" y="362607"/>
            <a:ext cx="2031185" cy="4133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4C8C2D-B238-AAC8-1F4A-A02D44E29FDD}"/>
              </a:ext>
            </a:extLst>
          </p:cNvPr>
          <p:cNvSpPr txBox="1"/>
          <p:nvPr/>
        </p:nvSpPr>
        <p:spPr>
          <a:xfrm>
            <a:off x="-597515" y="1817880"/>
            <a:ext cx="466151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Subject to planning, Jaynic has agreed to sell 68 acres to Copart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12 acres available for further development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Hybrid planning application includes installation of roundabout on A143 and new estate road linking Shepherds Grove West (£9m)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Removes need for large HGV’s/vehicles to drive through Stanton past local primary school.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AD50C6-15E5-0939-730A-58B246F3A3F9}"/>
              </a:ext>
            </a:extLst>
          </p:cNvPr>
          <p:cNvSpPr txBox="1"/>
          <p:nvPr/>
        </p:nvSpPr>
        <p:spPr>
          <a:xfrm>
            <a:off x="625554" y="498990"/>
            <a:ext cx="63730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Stanton Business Park</a:t>
            </a:r>
            <a:endParaRPr lang="en-GB" sz="3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82306F-8A06-716D-3D68-CA4260E97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5688" y="1226703"/>
            <a:ext cx="7268325" cy="441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87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9F2DAC2-265D-085F-E6C5-1E3A6F4CE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831" y="362607"/>
            <a:ext cx="2031185" cy="4133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4C8C2D-B238-AAC8-1F4A-A02D44E29FDD}"/>
              </a:ext>
            </a:extLst>
          </p:cNvPr>
          <p:cNvSpPr txBox="1"/>
          <p:nvPr/>
        </p:nvSpPr>
        <p:spPr>
          <a:xfrm>
            <a:off x="-640024" y="2051735"/>
            <a:ext cx="601558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Agreement on 270 acres.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Notorious vehicle and pedestrian accident black spot.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Fulfills ambition of Norwich/Cambridge Growth Corridor Employment Land proposal.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Jaynic includes plans for a grade separated junction on the A11.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Complements recent National Highways proposals.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Could play a part in creating new ‘All Directions’ A11/A14 junction.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AD50C6-15E5-0939-730A-58B246F3A3F9}"/>
              </a:ext>
            </a:extLst>
          </p:cNvPr>
          <p:cNvSpPr txBox="1"/>
          <p:nvPr/>
        </p:nvSpPr>
        <p:spPr>
          <a:xfrm>
            <a:off x="547733" y="498990"/>
            <a:ext cx="63730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A11 Business Park, Barton Mills</a:t>
            </a:r>
            <a:endParaRPr lang="en-GB" sz="3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82306F-8A06-716D-3D68-CA4260E97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7098" y="1897595"/>
            <a:ext cx="5726915" cy="401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31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9F2DAC2-265D-085F-E6C5-1E3A6F4CE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831" y="362607"/>
            <a:ext cx="2031185" cy="4133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4C8C2D-B238-AAC8-1F4A-A02D44E29FDD}"/>
              </a:ext>
            </a:extLst>
          </p:cNvPr>
          <p:cNvSpPr txBox="1"/>
          <p:nvPr/>
        </p:nvSpPr>
        <p:spPr>
          <a:xfrm>
            <a:off x="1514371" y="1707633"/>
            <a:ext cx="943373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Number 1 </a:t>
            </a:r>
            <a:r>
              <a:rPr lang="en-US"/>
              <a:t>Priority:</a:t>
            </a:r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 proper ‘All Directions’ A11/A14 Junction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West Suffolk Solution:-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dirty="0"/>
              <a:t>Creation of a link between proposed Barton Mills interchange and Junction 40, A14, bypassing </a:t>
            </a:r>
            <a:r>
              <a:rPr lang="en-US" dirty="0" err="1"/>
              <a:t>Tuddenham</a:t>
            </a:r>
            <a:r>
              <a:rPr lang="en-US" dirty="0"/>
              <a:t>.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dirty="0"/>
              <a:t>Would massively enhance the Eastern Powerhouse!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AD50C6-15E5-0939-730A-58B246F3A3F9}"/>
              </a:ext>
            </a:extLst>
          </p:cNvPr>
          <p:cNvSpPr txBox="1"/>
          <p:nvPr/>
        </p:nvSpPr>
        <p:spPr>
          <a:xfrm>
            <a:off x="625553" y="498990"/>
            <a:ext cx="75067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Our vision for better infrastructure in Suffolk 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26384473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83ED4DBD621B4DB7E785A968E91451" ma:contentTypeVersion="21" ma:contentTypeDescription="Create a new document." ma:contentTypeScope="" ma:versionID="c935b85ee173768642d0307a87778581">
  <xsd:schema xmlns:xsd="http://www.w3.org/2001/XMLSchema" xmlns:xs="http://www.w3.org/2001/XMLSchema" xmlns:p="http://schemas.microsoft.com/office/2006/metadata/properties" xmlns:ns2="2fa39925-cd00-4e11-891f-203c0529e387" xmlns:ns3="71a89237-825a-479c-99cd-5928080c6db6" targetNamespace="http://schemas.microsoft.com/office/2006/metadata/properties" ma:root="true" ma:fieldsID="68656f59c4066eb9daf9d72a77f94dfb" ns2:_="" ns3:_="">
    <xsd:import namespace="2fa39925-cd00-4e11-891f-203c0529e387"/>
    <xsd:import namespace="71a89237-825a-479c-99cd-5928080c6db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LengthInSeconds" minOccurs="0"/>
                <xsd:element ref="ns2:TaxCatchAll" minOccurs="0"/>
                <xsd:element ref="ns3:lcf76f155ced4ddcb4097134ff3c332f" minOccurs="0"/>
                <xsd:element ref="ns3:TypeofDocuments" minOccurs="0"/>
                <xsd:element ref="ns3:Detail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a39925-cd00-4e11-891f-203c0529e38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ee3abbd4-f7dc-4e23-9fd0-9791c9a44ee4}" ma:internalName="TaxCatchAll" ma:showField="CatchAllData" ma:web="2fa39925-cd00-4e11-891f-203c0529e3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89237-825a-479c-99cd-5928080c6d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263d3cc0-c7e2-49cd-9066-c52a64dcb5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ypeofDocuments" ma:index="27" nillable="true" ma:displayName="Type / Status of Documents" ma:description="Details of the Document" ma:format="Dropdown" ma:internalName="TypeofDocuments">
      <xsd:simpleType>
        <xsd:restriction base="dms:Choice">
          <xsd:enumeration value="Archive"/>
          <xsd:enumeration value="Information Drawing"/>
          <xsd:enumeration value="Active"/>
          <xsd:enumeration value="Tender Drawing"/>
          <xsd:enumeration value="Contract Executed"/>
          <xsd:enumeration value="Appointment Executed"/>
          <xsd:enumeration value="Planning Document"/>
          <xsd:enumeration value="Tracker"/>
          <xsd:enumeration value="Superseded"/>
          <xsd:enumeration value="Approval"/>
          <xsd:enumeration value="Instruction"/>
          <xsd:enumeration value="Payment Sheet"/>
          <xsd:enumeration value="Quotation"/>
          <xsd:enumeration value="Report"/>
          <xsd:enumeration value="Executed"/>
          <xsd:enumeration value="Void"/>
          <xsd:enumeration value="Text File"/>
          <xsd:enumeration value="Legals"/>
          <xsd:enumeration value="Submitted"/>
          <xsd:enumeration value="Template"/>
          <xsd:enumeration value="Invoice"/>
          <xsd:enumeration value="Payments sent to Ensor"/>
          <xsd:enumeration value="Statements"/>
          <xsd:enumeration value="Credit Note"/>
          <xsd:enumeration value="Email"/>
          <xsd:enumeration value="Fee Schedule"/>
          <xsd:enumeration value="Aecom Payment Sheet"/>
          <xsd:enumeration value="DUPLICATION"/>
          <xsd:enumeration value="Valuation (Range)"/>
          <xsd:enumeration value="Tender Information"/>
          <xsd:enumeration value="Photographs"/>
          <xsd:enumeration value="Preliminary"/>
          <xsd:enumeration value="Mark Up Drawing"/>
          <xsd:enumeration value="BRUKL"/>
          <xsd:enumeration value="Inspection"/>
          <xsd:enumeration value="Programme"/>
          <xsd:enumeration value="Construction Phase Plan"/>
          <xsd:enumeration value="Minutes of Meeting"/>
          <xsd:enumeration value="Drawings Design Stage"/>
          <xsd:enumeration value="BRUKL &amp; Energy Report"/>
          <xsd:enumeration value="Energy Report"/>
          <xsd:enumeration value="Specification Sheet"/>
          <xsd:enumeration value="Provisional ECP"/>
          <xsd:enumeration value="Insurance"/>
          <xsd:enumeration value="Back Up Information"/>
          <xsd:enumeration value="REVIT MODEL"/>
          <xsd:enumeration value="DWG Format"/>
          <xsd:enumeration value="Planning App PDF Format"/>
          <xsd:enumeration value="Drawings from Procare"/>
          <xsd:enumeration value="Work in Progress"/>
          <xsd:enumeration value="Document Transferred from Dropbox"/>
          <xsd:enumeration value="Deed of Novation"/>
          <xsd:enumeration value="DocuSign"/>
          <xsd:enumeration value="Warranty"/>
          <xsd:enumeration value="Construction Drawing"/>
          <xsd:enumeration value="As Built Drawings"/>
          <xsd:enumeration value="Powerpoint"/>
          <xsd:enumeration value="Planet Mark"/>
          <xsd:enumeration value="General Build Items"/>
          <xsd:enumeration value="Energisation of Main Incoming Electrics"/>
          <xsd:enumeration value="New Entrance off the A1120"/>
          <xsd:enumeration value="Archaeology"/>
          <xsd:enumeration value="General M &amp; E Items"/>
          <xsd:enumeration value="Plot 4000 Handover Information"/>
          <xsd:enumeration value="Internal Actions Not Part of Deliverables"/>
          <xsd:enumeration value="Internal Actions"/>
          <xsd:enumeration value="Miscellaneous_ Aid Memoir"/>
          <xsd:enumeration value="Order"/>
          <xsd:enumeration value="Stanton Utilities Fibre Diversion"/>
          <xsd:enumeration value="Letter"/>
          <xsd:enumeration value="CRITICAL"/>
          <xsd:enumeration value="STANDARD"/>
          <xsd:enumeration value="EXPEDITED"/>
          <xsd:enumeration value="RFIS"/>
        </xsd:restriction>
      </xsd:simpleType>
    </xsd:element>
    <xsd:element name="Details" ma:index="28" nillable="true" ma:displayName="Details" ma:format="Dropdown" ma:internalName="Details">
      <xsd:simpleType>
        <xsd:restriction base="dms:Text">
          <xsd:maxLength value="255"/>
        </xsd:restriction>
      </xsd:simpleType>
    </xsd:element>
    <xsd:element name="MediaServiceObjectDetectorVersions" ma:index="2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fa39925-cd00-4e11-891f-203c0529e387">2XESAX7KZPQC-727751095-401078</_dlc_DocId>
    <_dlc_DocIdUrl xmlns="2fa39925-cd00-4e11-891f-203c0529e387">
      <Url>https://jaynic1.sharepoint.com/sites/FileShare/_layouts/15/DocIdRedir.aspx?ID=2XESAX7KZPQC-727751095-401078</Url>
      <Description>2XESAX7KZPQC-727751095-401078</Description>
    </_dlc_DocIdUrl>
    <TypeofDocuments xmlns="71a89237-825a-479c-99cd-5928080c6db6" xsi:nil="true"/>
    <lcf76f155ced4ddcb4097134ff3c332f xmlns="71a89237-825a-479c-99cd-5928080c6db6">
      <Terms xmlns="http://schemas.microsoft.com/office/infopath/2007/PartnerControls"/>
    </lcf76f155ced4ddcb4097134ff3c332f>
    <Details xmlns="71a89237-825a-479c-99cd-5928080c6db6" xsi:nil="true"/>
    <TaxCatchAll xmlns="2fa39925-cd00-4e11-891f-203c0529e387" xsi:nil="true"/>
  </documentManagement>
</p:properties>
</file>

<file path=customXml/itemProps1.xml><?xml version="1.0" encoding="utf-8"?>
<ds:datastoreItem xmlns:ds="http://schemas.openxmlformats.org/officeDocument/2006/customXml" ds:itemID="{2FBB4EFD-02B4-423C-8117-C6C80AFA98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984495-75B7-46B2-8F33-E40A1F92E519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2C1EEFE2-F7CB-4DE9-B1B4-5AF352AC57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a39925-cd00-4e11-891f-203c0529e387"/>
    <ds:schemaRef ds:uri="71a89237-825a-479c-99cd-5928080c6d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98D6219C-8437-449B-A894-730704482ED2}">
  <ds:schemaRefs>
    <ds:schemaRef ds:uri="http://schemas.microsoft.com/office/2006/metadata/properties"/>
    <ds:schemaRef ds:uri="http://schemas.microsoft.com/office/infopath/2007/PartnerControls"/>
    <ds:schemaRef ds:uri="2fa39925-cd00-4e11-891f-203c0529e387"/>
    <ds:schemaRef ds:uri="71a89237-825a-479c-99cd-5928080c6db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455</Words>
  <Application>Microsoft Office PowerPoint</Application>
  <PresentationFormat>Widescreen</PresentationFormat>
  <Paragraphs>59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Courier New</vt:lpstr>
      <vt:lpstr>Office Theme</vt:lpstr>
      <vt:lpstr>PROMOTING LAND &amp; DELIVERING BUSINESS PARKS IN THE EASTERN REGION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 Barber</dc:creator>
  <cp:lastModifiedBy>Nicola Barber</cp:lastModifiedBy>
  <cp:revision>2</cp:revision>
  <dcterms:created xsi:type="dcterms:W3CDTF">2023-07-17T12:38:31Z</dcterms:created>
  <dcterms:modified xsi:type="dcterms:W3CDTF">2023-10-06T15:52:06Z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0x0101006483ED4DBD621B4DB7E785A968E91451</vt:lpwstr>
  </property>
  <property fmtid="{D5CDD505-2E9C-101B-9397-08002B2CF9AE}" pid="3" name="_dlc_DocIdItemGuid">
    <vt:lpwstr>9bdf2dd3-05af-4b39-bf55-172305440e9b</vt:lpwstr>
  </property>
  <property fmtid="{D5CDD505-2E9C-101B-9397-08002B2CF9AE}" pid="4" name="MediaServiceImageTags">
    <vt:lpwstr/>
  </property>
</Properties>
</file>