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2"/>
  </p:notesMasterIdLst>
  <p:sldIdLst>
    <p:sldId id="256" r:id="rId5"/>
    <p:sldId id="277" r:id="rId6"/>
    <p:sldId id="278" r:id="rId7"/>
    <p:sldId id="276" r:id="rId8"/>
    <p:sldId id="263" r:id="rId9"/>
    <p:sldId id="274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E5A111-5EC2-4DE6-8432-BBED792F556E}" v="84" dt="2023-10-13T14:44:16.7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2173" autoAdjust="0"/>
  </p:normalViewPr>
  <p:slideViewPr>
    <p:cSldViewPr snapToGrid="0">
      <p:cViewPr varScale="1">
        <p:scale>
          <a:sx n="128" d="100"/>
          <a:sy n="128" d="100"/>
        </p:scale>
        <p:origin x="11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572401-6BD2-4F27-BBE7-62F8F95F7FC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CF81BC3-839D-4CDD-BFAA-86B1B8CAB939}">
      <dgm:prSet/>
      <dgm:spPr/>
      <dgm:t>
        <a:bodyPr/>
        <a:lstStyle/>
        <a:p>
          <a:r>
            <a:rPr lang="en-GB" b="0" i="0" baseline="0" dirty="0"/>
            <a:t>We want to reduce waste down close to zero </a:t>
          </a:r>
          <a:endParaRPr lang="en-US" dirty="0"/>
        </a:p>
      </dgm:t>
    </dgm:pt>
    <dgm:pt modelId="{3A18B203-36D3-479C-92EC-601D1D7BF2F6}" type="parTrans" cxnId="{1CE96D11-13CC-41AC-AABD-0607F46EC254}">
      <dgm:prSet/>
      <dgm:spPr/>
      <dgm:t>
        <a:bodyPr/>
        <a:lstStyle/>
        <a:p>
          <a:endParaRPr lang="en-US"/>
        </a:p>
      </dgm:t>
    </dgm:pt>
    <dgm:pt modelId="{6EECF7E3-BB46-4E21-887C-D48A13EC77E6}" type="sibTrans" cxnId="{1CE96D11-13CC-41AC-AABD-0607F46EC254}">
      <dgm:prSet/>
      <dgm:spPr/>
      <dgm:t>
        <a:bodyPr/>
        <a:lstStyle/>
        <a:p>
          <a:endParaRPr lang="en-US"/>
        </a:p>
      </dgm:t>
    </dgm:pt>
    <dgm:pt modelId="{BA5D9471-177A-42E3-AC05-5F9773D28A90}">
      <dgm:prSet/>
      <dgm:spPr/>
      <dgm:t>
        <a:bodyPr/>
        <a:lstStyle/>
        <a:p>
          <a:r>
            <a:rPr lang="en-GB" b="0" i="0" baseline="0"/>
            <a:t>Improve biodiversity </a:t>
          </a:r>
          <a:endParaRPr lang="en-US"/>
        </a:p>
      </dgm:t>
    </dgm:pt>
    <dgm:pt modelId="{EE77DF6E-E718-4034-AA72-3AD5ED764697}" type="parTrans" cxnId="{A78DDBCA-9F3D-4317-ADC8-1F2CFD8AA328}">
      <dgm:prSet/>
      <dgm:spPr/>
      <dgm:t>
        <a:bodyPr/>
        <a:lstStyle/>
        <a:p>
          <a:endParaRPr lang="en-US"/>
        </a:p>
      </dgm:t>
    </dgm:pt>
    <dgm:pt modelId="{8BA8522B-6AC6-429C-8CE1-22FFC27B7270}" type="sibTrans" cxnId="{A78DDBCA-9F3D-4317-ADC8-1F2CFD8AA328}">
      <dgm:prSet/>
      <dgm:spPr/>
      <dgm:t>
        <a:bodyPr/>
        <a:lstStyle/>
        <a:p>
          <a:endParaRPr lang="en-US"/>
        </a:p>
      </dgm:t>
    </dgm:pt>
    <dgm:pt modelId="{6DA7B79D-EFCE-415F-8A9C-709B249505E4}">
      <dgm:prSet/>
      <dgm:spPr/>
      <dgm:t>
        <a:bodyPr/>
        <a:lstStyle/>
        <a:p>
          <a:r>
            <a:rPr lang="en-GB" b="0" i="0" baseline="0"/>
            <a:t>Focus on securing local community food and energy production, and water supply</a:t>
          </a:r>
          <a:endParaRPr lang="en-US"/>
        </a:p>
      </dgm:t>
    </dgm:pt>
    <dgm:pt modelId="{5ACA8D92-B09D-435B-ACC7-52A1355C47DD}" type="parTrans" cxnId="{B75A331D-DE90-4B55-91D5-FEB932FF7CEF}">
      <dgm:prSet/>
      <dgm:spPr/>
      <dgm:t>
        <a:bodyPr/>
        <a:lstStyle/>
        <a:p>
          <a:endParaRPr lang="en-US"/>
        </a:p>
      </dgm:t>
    </dgm:pt>
    <dgm:pt modelId="{97A36644-F2BC-4924-9FB4-150565732A1C}" type="sibTrans" cxnId="{B75A331D-DE90-4B55-91D5-FEB932FF7CEF}">
      <dgm:prSet/>
      <dgm:spPr/>
      <dgm:t>
        <a:bodyPr/>
        <a:lstStyle/>
        <a:p>
          <a:endParaRPr lang="en-US"/>
        </a:p>
      </dgm:t>
    </dgm:pt>
    <dgm:pt modelId="{17447F51-B76B-4087-B473-D7D183ECD227}">
      <dgm:prSet/>
      <dgm:spPr/>
      <dgm:t>
        <a:bodyPr/>
        <a:lstStyle/>
        <a:p>
          <a:r>
            <a:rPr lang="en-GB" b="0" i="0" baseline="0" dirty="0"/>
            <a:t>Develop a greener skilled economy and improve sustainability in the built environment</a:t>
          </a:r>
          <a:endParaRPr lang="en-US" dirty="0"/>
        </a:p>
      </dgm:t>
    </dgm:pt>
    <dgm:pt modelId="{0731A5DD-83D8-4925-9837-A2B9D1B0BE9E}" type="parTrans" cxnId="{15F9EFBC-C831-434E-887D-4F97A1D34AFB}">
      <dgm:prSet/>
      <dgm:spPr/>
      <dgm:t>
        <a:bodyPr/>
        <a:lstStyle/>
        <a:p>
          <a:endParaRPr lang="en-US"/>
        </a:p>
      </dgm:t>
    </dgm:pt>
    <dgm:pt modelId="{06980CD5-439C-4167-ABE1-A64C705B7004}" type="sibTrans" cxnId="{15F9EFBC-C831-434E-887D-4F97A1D34AFB}">
      <dgm:prSet/>
      <dgm:spPr/>
      <dgm:t>
        <a:bodyPr/>
        <a:lstStyle/>
        <a:p>
          <a:endParaRPr lang="en-US"/>
        </a:p>
      </dgm:t>
    </dgm:pt>
    <dgm:pt modelId="{4FF15011-4C94-41B5-BCE2-DE5FAE0BAB13}">
      <dgm:prSet/>
      <dgm:spPr/>
      <dgm:t>
        <a:bodyPr/>
        <a:lstStyle/>
        <a:p>
          <a:r>
            <a:rPr lang="en-GB" dirty="0"/>
            <a:t>We want to achieve net zero carbon emissions (as a Council, and across the whole district)</a:t>
          </a:r>
          <a:endParaRPr lang="en-US" dirty="0"/>
        </a:p>
      </dgm:t>
    </dgm:pt>
    <dgm:pt modelId="{3B7F5C99-F474-48A6-B461-BC68910273D7}" type="parTrans" cxnId="{A65825F6-12C7-444C-98C6-796D0A20A49C}">
      <dgm:prSet/>
      <dgm:spPr/>
      <dgm:t>
        <a:bodyPr/>
        <a:lstStyle/>
        <a:p>
          <a:endParaRPr lang="en-GB"/>
        </a:p>
      </dgm:t>
    </dgm:pt>
    <dgm:pt modelId="{22E6335C-B0A3-44F8-BA14-AD9008C4A905}" type="sibTrans" cxnId="{A65825F6-12C7-444C-98C6-796D0A20A49C}">
      <dgm:prSet/>
      <dgm:spPr/>
      <dgm:t>
        <a:bodyPr/>
        <a:lstStyle/>
        <a:p>
          <a:endParaRPr lang="en-GB"/>
        </a:p>
      </dgm:t>
    </dgm:pt>
    <dgm:pt modelId="{402FA607-EFE1-4FCF-82BE-F811FB4C873F}" type="pres">
      <dgm:prSet presAssocID="{81572401-6BD2-4F27-BBE7-62F8F95F7FC9}" presName="root" presStyleCnt="0">
        <dgm:presLayoutVars>
          <dgm:dir/>
          <dgm:resizeHandles val="exact"/>
        </dgm:presLayoutVars>
      </dgm:prSet>
      <dgm:spPr/>
    </dgm:pt>
    <dgm:pt modelId="{B393292E-830D-4867-AAAE-75592EB9075D}" type="pres">
      <dgm:prSet presAssocID="{4FF15011-4C94-41B5-BCE2-DE5FAE0BAB13}" presName="compNode" presStyleCnt="0"/>
      <dgm:spPr/>
    </dgm:pt>
    <dgm:pt modelId="{8D2DC420-8BB6-4FD8-9DF4-43DE7A7161E1}" type="pres">
      <dgm:prSet presAssocID="{4FF15011-4C94-41B5-BCE2-DE5FAE0BAB13}" presName="bgRect" presStyleLbl="bgShp" presStyleIdx="0" presStyleCnt="5"/>
      <dgm:spPr/>
    </dgm:pt>
    <dgm:pt modelId="{ED7B27AA-B8CF-44C8-9829-CFE0BDACAE2E}" type="pres">
      <dgm:prSet presAssocID="{4FF15011-4C94-41B5-BCE2-DE5FAE0BAB1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newable Energy with solid fill"/>
        </a:ext>
      </dgm:extLst>
    </dgm:pt>
    <dgm:pt modelId="{0CC4E854-735B-4AD1-A40F-B0244D50991B}" type="pres">
      <dgm:prSet presAssocID="{4FF15011-4C94-41B5-BCE2-DE5FAE0BAB13}" presName="spaceRect" presStyleCnt="0"/>
      <dgm:spPr/>
    </dgm:pt>
    <dgm:pt modelId="{C1BA249C-5271-4343-93AB-CC64D7D15D78}" type="pres">
      <dgm:prSet presAssocID="{4FF15011-4C94-41B5-BCE2-DE5FAE0BAB13}" presName="parTx" presStyleLbl="revTx" presStyleIdx="0" presStyleCnt="5">
        <dgm:presLayoutVars>
          <dgm:chMax val="0"/>
          <dgm:chPref val="0"/>
        </dgm:presLayoutVars>
      </dgm:prSet>
      <dgm:spPr/>
    </dgm:pt>
    <dgm:pt modelId="{2384885D-654E-48AD-BDD6-313FC436F4DE}" type="pres">
      <dgm:prSet presAssocID="{22E6335C-B0A3-44F8-BA14-AD9008C4A905}" presName="sibTrans" presStyleCnt="0"/>
      <dgm:spPr/>
    </dgm:pt>
    <dgm:pt modelId="{6AF15816-36A1-4E6C-AF6D-2F434F8DE181}" type="pres">
      <dgm:prSet presAssocID="{ECF81BC3-839D-4CDD-BFAA-86B1B8CAB939}" presName="compNode" presStyleCnt="0"/>
      <dgm:spPr/>
    </dgm:pt>
    <dgm:pt modelId="{5D8BB736-5068-4189-A28A-BB72A20DC9A4}" type="pres">
      <dgm:prSet presAssocID="{ECF81BC3-839D-4CDD-BFAA-86B1B8CAB939}" presName="bgRect" presStyleLbl="bgShp" presStyleIdx="1" presStyleCnt="5"/>
      <dgm:spPr/>
    </dgm:pt>
    <dgm:pt modelId="{DFE96BD2-4DD7-4E86-89D0-3943E39EA572}" type="pres">
      <dgm:prSet presAssocID="{ECF81BC3-839D-4CDD-BFAA-86B1B8CAB93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 Sign"/>
        </a:ext>
      </dgm:extLst>
    </dgm:pt>
    <dgm:pt modelId="{BABAB192-5EA9-4E47-B220-03B1053D4516}" type="pres">
      <dgm:prSet presAssocID="{ECF81BC3-839D-4CDD-BFAA-86B1B8CAB939}" presName="spaceRect" presStyleCnt="0"/>
      <dgm:spPr/>
    </dgm:pt>
    <dgm:pt modelId="{AB809CB2-E838-4054-8C77-9989F266EFDA}" type="pres">
      <dgm:prSet presAssocID="{ECF81BC3-839D-4CDD-BFAA-86B1B8CAB939}" presName="parTx" presStyleLbl="revTx" presStyleIdx="1" presStyleCnt="5">
        <dgm:presLayoutVars>
          <dgm:chMax val="0"/>
          <dgm:chPref val="0"/>
        </dgm:presLayoutVars>
      </dgm:prSet>
      <dgm:spPr/>
    </dgm:pt>
    <dgm:pt modelId="{DC702A31-5A51-4556-97CF-9077BCD164CC}" type="pres">
      <dgm:prSet presAssocID="{6EECF7E3-BB46-4E21-887C-D48A13EC77E6}" presName="sibTrans" presStyleCnt="0"/>
      <dgm:spPr/>
    </dgm:pt>
    <dgm:pt modelId="{7C0EBCEB-0E96-49F8-81B7-3F15FB33D0C1}" type="pres">
      <dgm:prSet presAssocID="{BA5D9471-177A-42E3-AC05-5F9773D28A90}" presName="compNode" presStyleCnt="0"/>
      <dgm:spPr/>
    </dgm:pt>
    <dgm:pt modelId="{28D3A74D-C18B-44F3-925D-A5929BB6C0D9}" type="pres">
      <dgm:prSet presAssocID="{BA5D9471-177A-42E3-AC05-5F9773D28A90}" presName="bgRect" presStyleLbl="bgShp" presStyleIdx="2" presStyleCnt="5"/>
      <dgm:spPr/>
    </dgm:pt>
    <dgm:pt modelId="{A5B1D76B-1600-4F89-A107-E1F7DCFAFF41}" type="pres">
      <dgm:prSet presAssocID="{BA5D9471-177A-42E3-AC05-5F9773D28A9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 tree"/>
        </a:ext>
      </dgm:extLst>
    </dgm:pt>
    <dgm:pt modelId="{C59EF62D-C4BC-47D8-B600-D8BCC26D70E7}" type="pres">
      <dgm:prSet presAssocID="{BA5D9471-177A-42E3-AC05-5F9773D28A90}" presName="spaceRect" presStyleCnt="0"/>
      <dgm:spPr/>
    </dgm:pt>
    <dgm:pt modelId="{79BFAE21-94C3-4414-8226-B80F074FC4A9}" type="pres">
      <dgm:prSet presAssocID="{BA5D9471-177A-42E3-AC05-5F9773D28A90}" presName="parTx" presStyleLbl="revTx" presStyleIdx="2" presStyleCnt="5">
        <dgm:presLayoutVars>
          <dgm:chMax val="0"/>
          <dgm:chPref val="0"/>
        </dgm:presLayoutVars>
      </dgm:prSet>
      <dgm:spPr/>
    </dgm:pt>
    <dgm:pt modelId="{259E5F24-877D-41EC-B0F2-78A2C424872C}" type="pres">
      <dgm:prSet presAssocID="{8BA8522B-6AC6-429C-8CE1-22FFC27B7270}" presName="sibTrans" presStyleCnt="0"/>
      <dgm:spPr/>
    </dgm:pt>
    <dgm:pt modelId="{EF0B5A19-501B-42CE-882E-8550663E7EB8}" type="pres">
      <dgm:prSet presAssocID="{6DA7B79D-EFCE-415F-8A9C-709B249505E4}" presName="compNode" presStyleCnt="0"/>
      <dgm:spPr/>
    </dgm:pt>
    <dgm:pt modelId="{C17755FA-C5C2-4D1D-8A80-4971AAB9658C}" type="pres">
      <dgm:prSet presAssocID="{6DA7B79D-EFCE-415F-8A9C-709B249505E4}" presName="bgRect" presStyleLbl="bgShp" presStyleIdx="3" presStyleCnt="5"/>
      <dgm:spPr/>
    </dgm:pt>
    <dgm:pt modelId="{97EBDE9F-9F0E-4CC7-964C-E812C3F3008D}" type="pres">
      <dgm:prSet presAssocID="{6DA7B79D-EFCE-415F-8A9C-709B249505E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47500E1C-29C1-460F-B284-829EF64DFDF8}" type="pres">
      <dgm:prSet presAssocID="{6DA7B79D-EFCE-415F-8A9C-709B249505E4}" presName="spaceRect" presStyleCnt="0"/>
      <dgm:spPr/>
    </dgm:pt>
    <dgm:pt modelId="{6EF3A3CC-FC88-4E0C-9CDA-A8F236EF593B}" type="pres">
      <dgm:prSet presAssocID="{6DA7B79D-EFCE-415F-8A9C-709B249505E4}" presName="parTx" presStyleLbl="revTx" presStyleIdx="3" presStyleCnt="5">
        <dgm:presLayoutVars>
          <dgm:chMax val="0"/>
          <dgm:chPref val="0"/>
        </dgm:presLayoutVars>
      </dgm:prSet>
      <dgm:spPr/>
    </dgm:pt>
    <dgm:pt modelId="{88418ED1-37E3-4010-BA41-1FE00246DC49}" type="pres">
      <dgm:prSet presAssocID="{97A36644-F2BC-4924-9FB4-150565732A1C}" presName="sibTrans" presStyleCnt="0"/>
      <dgm:spPr/>
    </dgm:pt>
    <dgm:pt modelId="{204B9B75-B2AE-4240-96E8-941C5E94F2B8}" type="pres">
      <dgm:prSet presAssocID="{17447F51-B76B-4087-B473-D7D183ECD227}" presName="compNode" presStyleCnt="0"/>
      <dgm:spPr/>
    </dgm:pt>
    <dgm:pt modelId="{60578E33-C6B8-4383-B140-766B931ECF5E}" type="pres">
      <dgm:prSet presAssocID="{17447F51-B76B-4087-B473-D7D183ECD227}" presName="bgRect" presStyleLbl="bgShp" presStyleIdx="4" presStyleCnt="5"/>
      <dgm:spPr/>
    </dgm:pt>
    <dgm:pt modelId="{65193418-E4B7-4D21-91FA-DB9A6975449E}" type="pres">
      <dgm:prSet presAssocID="{17447F51-B76B-4087-B473-D7D183ECD22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stainability"/>
        </a:ext>
      </dgm:extLst>
    </dgm:pt>
    <dgm:pt modelId="{EBCFE67B-555B-46E4-9B65-CBA100A0F65D}" type="pres">
      <dgm:prSet presAssocID="{17447F51-B76B-4087-B473-D7D183ECD227}" presName="spaceRect" presStyleCnt="0"/>
      <dgm:spPr/>
    </dgm:pt>
    <dgm:pt modelId="{A2C64F52-4F9A-46C0-9C4F-0B46D6686B25}" type="pres">
      <dgm:prSet presAssocID="{17447F51-B76B-4087-B473-D7D183ECD22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0700911-2193-4C92-942E-F4C4C1090F10}" type="presOf" srcId="{17447F51-B76B-4087-B473-D7D183ECD227}" destId="{A2C64F52-4F9A-46C0-9C4F-0B46D6686B25}" srcOrd="0" destOrd="0" presId="urn:microsoft.com/office/officeart/2018/2/layout/IconVerticalSolidList"/>
    <dgm:cxn modelId="{1CE96D11-13CC-41AC-AABD-0607F46EC254}" srcId="{81572401-6BD2-4F27-BBE7-62F8F95F7FC9}" destId="{ECF81BC3-839D-4CDD-BFAA-86B1B8CAB939}" srcOrd="1" destOrd="0" parTransId="{3A18B203-36D3-479C-92EC-601D1D7BF2F6}" sibTransId="{6EECF7E3-BB46-4E21-887C-D48A13EC77E6}"/>
    <dgm:cxn modelId="{B75A331D-DE90-4B55-91D5-FEB932FF7CEF}" srcId="{81572401-6BD2-4F27-BBE7-62F8F95F7FC9}" destId="{6DA7B79D-EFCE-415F-8A9C-709B249505E4}" srcOrd="3" destOrd="0" parTransId="{5ACA8D92-B09D-435B-ACC7-52A1355C47DD}" sibTransId="{97A36644-F2BC-4924-9FB4-150565732A1C}"/>
    <dgm:cxn modelId="{2393ED2B-AF17-4131-A148-B407FA367D76}" type="presOf" srcId="{ECF81BC3-839D-4CDD-BFAA-86B1B8CAB939}" destId="{AB809CB2-E838-4054-8C77-9989F266EFDA}" srcOrd="0" destOrd="0" presId="urn:microsoft.com/office/officeart/2018/2/layout/IconVerticalSolidList"/>
    <dgm:cxn modelId="{AB42E339-2DF3-4EA8-A81C-2592EE64A0F5}" type="presOf" srcId="{4FF15011-4C94-41B5-BCE2-DE5FAE0BAB13}" destId="{C1BA249C-5271-4343-93AB-CC64D7D15D78}" srcOrd="0" destOrd="0" presId="urn:microsoft.com/office/officeart/2018/2/layout/IconVerticalSolidList"/>
    <dgm:cxn modelId="{8B770795-CB1B-43FF-BDC8-F3BED642AD1B}" type="presOf" srcId="{81572401-6BD2-4F27-BBE7-62F8F95F7FC9}" destId="{402FA607-EFE1-4FCF-82BE-F811FB4C873F}" srcOrd="0" destOrd="0" presId="urn:microsoft.com/office/officeart/2018/2/layout/IconVerticalSolidList"/>
    <dgm:cxn modelId="{693276A6-CE1E-424A-8FE4-A63E8D4267BF}" type="presOf" srcId="{6DA7B79D-EFCE-415F-8A9C-709B249505E4}" destId="{6EF3A3CC-FC88-4E0C-9CDA-A8F236EF593B}" srcOrd="0" destOrd="0" presId="urn:microsoft.com/office/officeart/2018/2/layout/IconVerticalSolidList"/>
    <dgm:cxn modelId="{5A88D1AF-F46B-4C80-A602-A95015821AF8}" type="presOf" srcId="{BA5D9471-177A-42E3-AC05-5F9773D28A90}" destId="{79BFAE21-94C3-4414-8226-B80F074FC4A9}" srcOrd="0" destOrd="0" presId="urn:microsoft.com/office/officeart/2018/2/layout/IconVerticalSolidList"/>
    <dgm:cxn modelId="{15F9EFBC-C831-434E-887D-4F97A1D34AFB}" srcId="{81572401-6BD2-4F27-BBE7-62F8F95F7FC9}" destId="{17447F51-B76B-4087-B473-D7D183ECD227}" srcOrd="4" destOrd="0" parTransId="{0731A5DD-83D8-4925-9837-A2B9D1B0BE9E}" sibTransId="{06980CD5-439C-4167-ABE1-A64C705B7004}"/>
    <dgm:cxn modelId="{A78DDBCA-9F3D-4317-ADC8-1F2CFD8AA328}" srcId="{81572401-6BD2-4F27-BBE7-62F8F95F7FC9}" destId="{BA5D9471-177A-42E3-AC05-5F9773D28A90}" srcOrd="2" destOrd="0" parTransId="{EE77DF6E-E718-4034-AA72-3AD5ED764697}" sibTransId="{8BA8522B-6AC6-429C-8CE1-22FFC27B7270}"/>
    <dgm:cxn modelId="{A65825F6-12C7-444C-98C6-796D0A20A49C}" srcId="{81572401-6BD2-4F27-BBE7-62F8F95F7FC9}" destId="{4FF15011-4C94-41B5-BCE2-DE5FAE0BAB13}" srcOrd="0" destOrd="0" parTransId="{3B7F5C99-F474-48A6-B461-BC68910273D7}" sibTransId="{22E6335C-B0A3-44F8-BA14-AD9008C4A905}"/>
    <dgm:cxn modelId="{254D34A8-B8A9-4197-A452-4A56AA4C5FE5}" type="presParOf" srcId="{402FA607-EFE1-4FCF-82BE-F811FB4C873F}" destId="{B393292E-830D-4867-AAAE-75592EB9075D}" srcOrd="0" destOrd="0" presId="urn:microsoft.com/office/officeart/2018/2/layout/IconVerticalSolidList"/>
    <dgm:cxn modelId="{B28A96F4-8EE5-4E5E-BB58-8A887FF2DA31}" type="presParOf" srcId="{B393292E-830D-4867-AAAE-75592EB9075D}" destId="{8D2DC420-8BB6-4FD8-9DF4-43DE7A7161E1}" srcOrd="0" destOrd="0" presId="urn:microsoft.com/office/officeart/2018/2/layout/IconVerticalSolidList"/>
    <dgm:cxn modelId="{50366E6E-DB11-44BE-92DA-135D90E5C89B}" type="presParOf" srcId="{B393292E-830D-4867-AAAE-75592EB9075D}" destId="{ED7B27AA-B8CF-44C8-9829-CFE0BDACAE2E}" srcOrd="1" destOrd="0" presId="urn:microsoft.com/office/officeart/2018/2/layout/IconVerticalSolidList"/>
    <dgm:cxn modelId="{5051F6E5-8F5C-4A41-B858-DC1054C1CB00}" type="presParOf" srcId="{B393292E-830D-4867-AAAE-75592EB9075D}" destId="{0CC4E854-735B-4AD1-A40F-B0244D50991B}" srcOrd="2" destOrd="0" presId="urn:microsoft.com/office/officeart/2018/2/layout/IconVerticalSolidList"/>
    <dgm:cxn modelId="{57DC9635-7F45-4259-8668-EA8F5D79B008}" type="presParOf" srcId="{B393292E-830D-4867-AAAE-75592EB9075D}" destId="{C1BA249C-5271-4343-93AB-CC64D7D15D78}" srcOrd="3" destOrd="0" presId="urn:microsoft.com/office/officeart/2018/2/layout/IconVerticalSolidList"/>
    <dgm:cxn modelId="{851D891E-7E92-4AA5-BAEC-DC3A943B9DF6}" type="presParOf" srcId="{402FA607-EFE1-4FCF-82BE-F811FB4C873F}" destId="{2384885D-654E-48AD-BDD6-313FC436F4DE}" srcOrd="1" destOrd="0" presId="urn:microsoft.com/office/officeart/2018/2/layout/IconVerticalSolidList"/>
    <dgm:cxn modelId="{6F296F2C-C334-46A6-8F50-7E62DBFA6142}" type="presParOf" srcId="{402FA607-EFE1-4FCF-82BE-F811FB4C873F}" destId="{6AF15816-36A1-4E6C-AF6D-2F434F8DE181}" srcOrd="2" destOrd="0" presId="urn:microsoft.com/office/officeart/2018/2/layout/IconVerticalSolidList"/>
    <dgm:cxn modelId="{29BA97FD-AC7B-4E02-87C8-B67FAFCC9082}" type="presParOf" srcId="{6AF15816-36A1-4E6C-AF6D-2F434F8DE181}" destId="{5D8BB736-5068-4189-A28A-BB72A20DC9A4}" srcOrd="0" destOrd="0" presId="urn:microsoft.com/office/officeart/2018/2/layout/IconVerticalSolidList"/>
    <dgm:cxn modelId="{0DB92F9A-5EE3-478C-9A43-6A48A3DC64A6}" type="presParOf" srcId="{6AF15816-36A1-4E6C-AF6D-2F434F8DE181}" destId="{DFE96BD2-4DD7-4E86-89D0-3943E39EA572}" srcOrd="1" destOrd="0" presId="urn:microsoft.com/office/officeart/2018/2/layout/IconVerticalSolidList"/>
    <dgm:cxn modelId="{CC25018B-4EBE-4079-B63A-04E15F195A03}" type="presParOf" srcId="{6AF15816-36A1-4E6C-AF6D-2F434F8DE181}" destId="{BABAB192-5EA9-4E47-B220-03B1053D4516}" srcOrd="2" destOrd="0" presId="urn:microsoft.com/office/officeart/2018/2/layout/IconVerticalSolidList"/>
    <dgm:cxn modelId="{A426623B-3847-4D0C-B7BA-CE21BBFE661D}" type="presParOf" srcId="{6AF15816-36A1-4E6C-AF6D-2F434F8DE181}" destId="{AB809CB2-E838-4054-8C77-9989F266EFDA}" srcOrd="3" destOrd="0" presId="urn:microsoft.com/office/officeart/2018/2/layout/IconVerticalSolidList"/>
    <dgm:cxn modelId="{A3B174C6-8DDC-4185-9960-964C9C5EFC69}" type="presParOf" srcId="{402FA607-EFE1-4FCF-82BE-F811FB4C873F}" destId="{DC702A31-5A51-4556-97CF-9077BCD164CC}" srcOrd="3" destOrd="0" presId="urn:microsoft.com/office/officeart/2018/2/layout/IconVerticalSolidList"/>
    <dgm:cxn modelId="{50F9FAFB-1A12-4878-8B33-0493366E9A56}" type="presParOf" srcId="{402FA607-EFE1-4FCF-82BE-F811FB4C873F}" destId="{7C0EBCEB-0E96-49F8-81B7-3F15FB33D0C1}" srcOrd="4" destOrd="0" presId="urn:microsoft.com/office/officeart/2018/2/layout/IconVerticalSolidList"/>
    <dgm:cxn modelId="{2F31ED9D-D3AE-45BC-977B-B4EAD37FEBF7}" type="presParOf" srcId="{7C0EBCEB-0E96-49F8-81B7-3F15FB33D0C1}" destId="{28D3A74D-C18B-44F3-925D-A5929BB6C0D9}" srcOrd="0" destOrd="0" presId="urn:microsoft.com/office/officeart/2018/2/layout/IconVerticalSolidList"/>
    <dgm:cxn modelId="{FDB34D24-A800-4861-8FF4-F60A8F506106}" type="presParOf" srcId="{7C0EBCEB-0E96-49F8-81B7-3F15FB33D0C1}" destId="{A5B1D76B-1600-4F89-A107-E1F7DCFAFF41}" srcOrd="1" destOrd="0" presId="urn:microsoft.com/office/officeart/2018/2/layout/IconVerticalSolidList"/>
    <dgm:cxn modelId="{BE9A568D-C3E7-4C7E-ACA8-868E07718C32}" type="presParOf" srcId="{7C0EBCEB-0E96-49F8-81B7-3F15FB33D0C1}" destId="{C59EF62D-C4BC-47D8-B600-D8BCC26D70E7}" srcOrd="2" destOrd="0" presId="urn:microsoft.com/office/officeart/2018/2/layout/IconVerticalSolidList"/>
    <dgm:cxn modelId="{B27C6067-B1DA-41C8-A771-9B1A301F5959}" type="presParOf" srcId="{7C0EBCEB-0E96-49F8-81B7-3F15FB33D0C1}" destId="{79BFAE21-94C3-4414-8226-B80F074FC4A9}" srcOrd="3" destOrd="0" presId="urn:microsoft.com/office/officeart/2018/2/layout/IconVerticalSolidList"/>
    <dgm:cxn modelId="{9681CB2D-84A8-46AE-A57E-61AF394E7598}" type="presParOf" srcId="{402FA607-EFE1-4FCF-82BE-F811FB4C873F}" destId="{259E5F24-877D-41EC-B0F2-78A2C424872C}" srcOrd="5" destOrd="0" presId="urn:microsoft.com/office/officeart/2018/2/layout/IconVerticalSolidList"/>
    <dgm:cxn modelId="{B84D80A3-D8AA-4700-B8AD-98B1A6EEAC8F}" type="presParOf" srcId="{402FA607-EFE1-4FCF-82BE-F811FB4C873F}" destId="{EF0B5A19-501B-42CE-882E-8550663E7EB8}" srcOrd="6" destOrd="0" presId="urn:microsoft.com/office/officeart/2018/2/layout/IconVerticalSolidList"/>
    <dgm:cxn modelId="{4E4B98FC-3319-4A68-BD9D-990597E13C3D}" type="presParOf" srcId="{EF0B5A19-501B-42CE-882E-8550663E7EB8}" destId="{C17755FA-C5C2-4D1D-8A80-4971AAB9658C}" srcOrd="0" destOrd="0" presId="urn:microsoft.com/office/officeart/2018/2/layout/IconVerticalSolidList"/>
    <dgm:cxn modelId="{E911D46D-3680-42C0-801D-6F17F233705D}" type="presParOf" srcId="{EF0B5A19-501B-42CE-882E-8550663E7EB8}" destId="{97EBDE9F-9F0E-4CC7-964C-E812C3F3008D}" srcOrd="1" destOrd="0" presId="urn:microsoft.com/office/officeart/2018/2/layout/IconVerticalSolidList"/>
    <dgm:cxn modelId="{656C7CAD-ECB9-43F0-B66F-E5A391113440}" type="presParOf" srcId="{EF0B5A19-501B-42CE-882E-8550663E7EB8}" destId="{47500E1C-29C1-460F-B284-829EF64DFDF8}" srcOrd="2" destOrd="0" presId="urn:microsoft.com/office/officeart/2018/2/layout/IconVerticalSolidList"/>
    <dgm:cxn modelId="{FBEFC5C8-1480-4A0F-9077-10E2AEB4BC63}" type="presParOf" srcId="{EF0B5A19-501B-42CE-882E-8550663E7EB8}" destId="{6EF3A3CC-FC88-4E0C-9CDA-A8F236EF593B}" srcOrd="3" destOrd="0" presId="urn:microsoft.com/office/officeart/2018/2/layout/IconVerticalSolidList"/>
    <dgm:cxn modelId="{91EFB40D-AB55-470F-811A-8985DDBD1F1A}" type="presParOf" srcId="{402FA607-EFE1-4FCF-82BE-F811FB4C873F}" destId="{88418ED1-37E3-4010-BA41-1FE00246DC49}" srcOrd="7" destOrd="0" presId="urn:microsoft.com/office/officeart/2018/2/layout/IconVerticalSolidList"/>
    <dgm:cxn modelId="{A1314A39-937B-43CA-85F8-584F2027DE68}" type="presParOf" srcId="{402FA607-EFE1-4FCF-82BE-F811FB4C873F}" destId="{204B9B75-B2AE-4240-96E8-941C5E94F2B8}" srcOrd="8" destOrd="0" presId="urn:microsoft.com/office/officeart/2018/2/layout/IconVerticalSolidList"/>
    <dgm:cxn modelId="{6096BCBB-4782-4292-8DF2-6F77E9D19EE8}" type="presParOf" srcId="{204B9B75-B2AE-4240-96E8-941C5E94F2B8}" destId="{60578E33-C6B8-4383-B140-766B931ECF5E}" srcOrd="0" destOrd="0" presId="urn:microsoft.com/office/officeart/2018/2/layout/IconVerticalSolidList"/>
    <dgm:cxn modelId="{6259CBAE-3A85-4C54-B025-81C4292DA076}" type="presParOf" srcId="{204B9B75-B2AE-4240-96E8-941C5E94F2B8}" destId="{65193418-E4B7-4D21-91FA-DB9A6975449E}" srcOrd="1" destOrd="0" presId="urn:microsoft.com/office/officeart/2018/2/layout/IconVerticalSolidList"/>
    <dgm:cxn modelId="{9F0276A1-F698-478B-A4F9-C83F13630BA5}" type="presParOf" srcId="{204B9B75-B2AE-4240-96E8-941C5E94F2B8}" destId="{EBCFE67B-555B-46E4-9B65-CBA100A0F65D}" srcOrd="2" destOrd="0" presId="urn:microsoft.com/office/officeart/2018/2/layout/IconVerticalSolidList"/>
    <dgm:cxn modelId="{76E7A57A-3632-4235-B3F0-9F33B5335C56}" type="presParOf" srcId="{204B9B75-B2AE-4240-96E8-941C5E94F2B8}" destId="{A2C64F52-4F9A-46C0-9C4F-0B46D6686B2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C0369D-6440-42BD-B172-13ED2EB5FFD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B34EF78-F9C4-4074-BA9B-73B6051720A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baseline="0"/>
            <a:t>Increasing the availability of truly affordable homes</a:t>
          </a:r>
          <a:endParaRPr lang="en-US"/>
        </a:p>
      </dgm:t>
    </dgm:pt>
    <dgm:pt modelId="{E4C2E5CF-A081-4A36-8D0C-BFA05F5E5A66}" type="parTrans" cxnId="{5851D0F1-BDE0-4074-9A7F-17DEA71C8C38}">
      <dgm:prSet/>
      <dgm:spPr/>
      <dgm:t>
        <a:bodyPr/>
        <a:lstStyle/>
        <a:p>
          <a:endParaRPr lang="en-US"/>
        </a:p>
      </dgm:t>
    </dgm:pt>
    <dgm:pt modelId="{B5D4AAE2-7DB2-409E-9BBE-F1B6A1E568B0}" type="sibTrans" cxnId="{5851D0F1-BDE0-4074-9A7F-17DEA71C8C38}">
      <dgm:prSet/>
      <dgm:spPr/>
      <dgm:t>
        <a:bodyPr/>
        <a:lstStyle/>
        <a:p>
          <a:endParaRPr lang="en-US"/>
        </a:p>
      </dgm:t>
    </dgm:pt>
    <dgm:pt modelId="{D4220C4E-69CE-42CD-A98B-D0B0F197D85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I</a:t>
          </a:r>
          <a:r>
            <a:rPr lang="en-GB" b="0" i="0" baseline="0" dirty="0"/>
            <a:t>mproving people's physical and mental wellbeing</a:t>
          </a:r>
          <a:endParaRPr lang="en-US" dirty="0"/>
        </a:p>
      </dgm:t>
    </dgm:pt>
    <dgm:pt modelId="{E74E3D1A-90A5-4163-8523-B18E770B21E9}" type="parTrans" cxnId="{236CDD01-6BC8-498A-BC44-10E2F87F2920}">
      <dgm:prSet/>
      <dgm:spPr/>
      <dgm:t>
        <a:bodyPr/>
        <a:lstStyle/>
        <a:p>
          <a:endParaRPr lang="en-US"/>
        </a:p>
      </dgm:t>
    </dgm:pt>
    <dgm:pt modelId="{4B5B75E1-1D2F-4EEC-A515-D3B182AAEE26}" type="sibTrans" cxnId="{236CDD01-6BC8-498A-BC44-10E2F87F2920}">
      <dgm:prSet/>
      <dgm:spPr/>
      <dgm:t>
        <a:bodyPr/>
        <a:lstStyle/>
        <a:p>
          <a:endParaRPr lang="en-US"/>
        </a:p>
      </dgm:t>
    </dgm:pt>
    <dgm:pt modelId="{E988AA86-E613-4473-A735-8E29D349FC7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H</a:t>
          </a:r>
          <a:r>
            <a:rPr lang="en-GB" b="0" i="0" baseline="0"/>
            <a:t>arnessing our district’s fantastic heritage and culture</a:t>
          </a:r>
          <a:endParaRPr lang="en-US"/>
        </a:p>
      </dgm:t>
    </dgm:pt>
    <dgm:pt modelId="{6E03AA47-497C-4FAB-B764-EA77BC0DE95B}" type="parTrans" cxnId="{573CA694-39EF-4271-A2DB-E85FC5189400}">
      <dgm:prSet/>
      <dgm:spPr/>
      <dgm:t>
        <a:bodyPr/>
        <a:lstStyle/>
        <a:p>
          <a:endParaRPr lang="en-US"/>
        </a:p>
      </dgm:t>
    </dgm:pt>
    <dgm:pt modelId="{4A45F7B3-E53E-4E18-A43D-4FBFE33D016C}" type="sibTrans" cxnId="{573CA694-39EF-4271-A2DB-E85FC5189400}">
      <dgm:prSet/>
      <dgm:spPr/>
      <dgm:t>
        <a:bodyPr/>
        <a:lstStyle/>
        <a:p>
          <a:endParaRPr lang="en-US"/>
        </a:p>
      </dgm:t>
    </dgm:pt>
    <dgm:pt modelId="{DD4FB619-A768-449B-B3D9-191B58F2A95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I</a:t>
          </a:r>
          <a:r>
            <a:rPr lang="en-GB" b="0" i="0" baseline="0"/>
            <a:t>mproving rural transport</a:t>
          </a:r>
          <a:endParaRPr lang="en-US"/>
        </a:p>
      </dgm:t>
    </dgm:pt>
    <dgm:pt modelId="{78DEFC36-AAFB-49D2-8F7F-A6B07EAC0D37}" type="parTrans" cxnId="{AC516ACC-7D3F-43C0-91D2-19A1E0CC45E5}">
      <dgm:prSet/>
      <dgm:spPr/>
      <dgm:t>
        <a:bodyPr/>
        <a:lstStyle/>
        <a:p>
          <a:endParaRPr lang="en-US"/>
        </a:p>
      </dgm:t>
    </dgm:pt>
    <dgm:pt modelId="{C2670B8C-C9F8-44BF-8ACA-453FC632946E}" type="sibTrans" cxnId="{AC516ACC-7D3F-43C0-91D2-19A1E0CC45E5}">
      <dgm:prSet/>
      <dgm:spPr/>
      <dgm:t>
        <a:bodyPr/>
        <a:lstStyle/>
        <a:p>
          <a:endParaRPr lang="en-US"/>
        </a:p>
      </dgm:t>
    </dgm:pt>
    <dgm:pt modelId="{AD1CD5AC-4BC4-48F5-98B6-7CD98305B60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baseline="0"/>
            <a:t>Supporting small rural businesses</a:t>
          </a:r>
          <a:endParaRPr lang="en-US"/>
        </a:p>
      </dgm:t>
    </dgm:pt>
    <dgm:pt modelId="{2ECAF311-6643-4BBD-9363-B4E915A30EF3}" type="parTrans" cxnId="{08C5159C-BA13-4F7E-9895-6A20257AF222}">
      <dgm:prSet/>
      <dgm:spPr/>
      <dgm:t>
        <a:bodyPr/>
        <a:lstStyle/>
        <a:p>
          <a:endParaRPr lang="en-US"/>
        </a:p>
      </dgm:t>
    </dgm:pt>
    <dgm:pt modelId="{98AB5AA7-FD6A-4FBB-B30F-41CEBDB4A5E4}" type="sibTrans" cxnId="{08C5159C-BA13-4F7E-9895-6A20257AF222}">
      <dgm:prSet/>
      <dgm:spPr/>
      <dgm:t>
        <a:bodyPr/>
        <a:lstStyle/>
        <a:p>
          <a:endParaRPr lang="en-US"/>
        </a:p>
      </dgm:t>
    </dgm:pt>
    <dgm:pt modelId="{3EEFA115-BE28-4E7F-B57D-5966CA04838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</a:t>
          </a:r>
          <a:r>
            <a:rPr lang="en-GB" b="0" i="0" baseline="0"/>
            <a:t>ackling inequalities and helping everyone feel proud of where they live.</a:t>
          </a:r>
          <a:endParaRPr lang="en-US"/>
        </a:p>
      </dgm:t>
    </dgm:pt>
    <dgm:pt modelId="{F2B0C8DC-65DF-4E68-A003-820C2A8465DB}" type="parTrans" cxnId="{EA5DCAB3-583D-4AE7-918D-E13BB7AF0601}">
      <dgm:prSet/>
      <dgm:spPr/>
      <dgm:t>
        <a:bodyPr/>
        <a:lstStyle/>
        <a:p>
          <a:endParaRPr lang="en-US"/>
        </a:p>
      </dgm:t>
    </dgm:pt>
    <dgm:pt modelId="{4BF3FFC6-03D2-46DE-B2E6-1BA75D9DEB49}" type="sibTrans" cxnId="{EA5DCAB3-583D-4AE7-918D-E13BB7AF0601}">
      <dgm:prSet/>
      <dgm:spPr/>
      <dgm:t>
        <a:bodyPr/>
        <a:lstStyle/>
        <a:p>
          <a:endParaRPr lang="en-US"/>
        </a:p>
      </dgm:t>
    </dgm:pt>
    <dgm:pt modelId="{C885030B-777D-482D-A704-AA76DE39247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baseline="0" dirty="0"/>
            <a:t>Deeper, more meaningful community engagement</a:t>
          </a:r>
          <a:endParaRPr lang="en-US" dirty="0"/>
        </a:p>
      </dgm:t>
    </dgm:pt>
    <dgm:pt modelId="{C14BE53F-8E2E-45D5-A7B3-66FEFFE17266}" type="parTrans" cxnId="{3641A518-201B-47FC-A986-5C8D6AE92FDA}">
      <dgm:prSet/>
      <dgm:spPr/>
      <dgm:t>
        <a:bodyPr/>
        <a:lstStyle/>
        <a:p>
          <a:endParaRPr lang="en-GB"/>
        </a:p>
      </dgm:t>
    </dgm:pt>
    <dgm:pt modelId="{D512729B-1F41-4045-8BCF-6EDA49E5D09A}" type="sibTrans" cxnId="{3641A518-201B-47FC-A986-5C8D6AE92FDA}">
      <dgm:prSet/>
      <dgm:spPr/>
      <dgm:t>
        <a:bodyPr/>
        <a:lstStyle/>
        <a:p>
          <a:endParaRPr lang="en-GB"/>
        </a:p>
      </dgm:t>
    </dgm:pt>
    <dgm:pt modelId="{E8B55BB6-5261-400A-8BA8-9EA9EEAC6F56}" type="pres">
      <dgm:prSet presAssocID="{B0C0369D-6440-42BD-B172-13ED2EB5FFD5}" presName="root" presStyleCnt="0">
        <dgm:presLayoutVars>
          <dgm:dir/>
          <dgm:resizeHandles val="exact"/>
        </dgm:presLayoutVars>
      </dgm:prSet>
      <dgm:spPr/>
    </dgm:pt>
    <dgm:pt modelId="{389E4827-F1CD-4321-A039-36BD329C3643}" type="pres">
      <dgm:prSet presAssocID="{2B34EF78-F9C4-4074-BA9B-73B6051720A1}" presName="compNode" presStyleCnt="0"/>
      <dgm:spPr/>
    </dgm:pt>
    <dgm:pt modelId="{283FA292-5E04-4846-BAE2-A18A817F41B5}" type="pres">
      <dgm:prSet presAssocID="{2B34EF78-F9C4-4074-BA9B-73B6051720A1}" presName="bgRect" presStyleLbl="bgShp" presStyleIdx="0" presStyleCnt="7"/>
      <dgm:spPr/>
    </dgm:pt>
    <dgm:pt modelId="{9E961BB1-C0F9-4206-8430-FF11F2A58D93}" type="pres">
      <dgm:prSet presAssocID="{2B34EF78-F9C4-4074-BA9B-73B6051720A1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D95D94CC-0230-4FF5-90F8-ED05B5928D8F}" type="pres">
      <dgm:prSet presAssocID="{2B34EF78-F9C4-4074-BA9B-73B6051720A1}" presName="spaceRect" presStyleCnt="0"/>
      <dgm:spPr/>
    </dgm:pt>
    <dgm:pt modelId="{78F97E86-34A4-4634-B377-186719C1933C}" type="pres">
      <dgm:prSet presAssocID="{2B34EF78-F9C4-4074-BA9B-73B6051720A1}" presName="parTx" presStyleLbl="revTx" presStyleIdx="0" presStyleCnt="7">
        <dgm:presLayoutVars>
          <dgm:chMax val="0"/>
          <dgm:chPref val="0"/>
        </dgm:presLayoutVars>
      </dgm:prSet>
      <dgm:spPr/>
    </dgm:pt>
    <dgm:pt modelId="{E0BBE3E8-FEBC-4A58-B7AC-2732C3211506}" type="pres">
      <dgm:prSet presAssocID="{B5D4AAE2-7DB2-409E-9BBE-F1B6A1E568B0}" presName="sibTrans" presStyleCnt="0"/>
      <dgm:spPr/>
    </dgm:pt>
    <dgm:pt modelId="{B2EC67C0-1B45-4F2D-9B60-0C29AF9509B3}" type="pres">
      <dgm:prSet presAssocID="{D4220C4E-69CE-42CD-A98B-D0B0F197D852}" presName="compNode" presStyleCnt="0"/>
      <dgm:spPr/>
    </dgm:pt>
    <dgm:pt modelId="{F5666876-F690-4D61-8DDF-145F349601DD}" type="pres">
      <dgm:prSet presAssocID="{D4220C4E-69CE-42CD-A98B-D0B0F197D852}" presName="bgRect" presStyleLbl="bgShp" presStyleIdx="1" presStyleCnt="7"/>
      <dgm:spPr/>
    </dgm:pt>
    <dgm:pt modelId="{4EF40D08-0310-4AE5-A505-17C7CC933681}" type="pres">
      <dgm:prSet presAssocID="{D4220C4E-69CE-42CD-A98B-D0B0F197D852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3C01C0F8-B868-4874-8921-254BC54C7BEF}" type="pres">
      <dgm:prSet presAssocID="{D4220C4E-69CE-42CD-A98B-D0B0F197D852}" presName="spaceRect" presStyleCnt="0"/>
      <dgm:spPr/>
    </dgm:pt>
    <dgm:pt modelId="{8DE4B290-5529-4752-8E01-CA40F15696C3}" type="pres">
      <dgm:prSet presAssocID="{D4220C4E-69CE-42CD-A98B-D0B0F197D852}" presName="parTx" presStyleLbl="revTx" presStyleIdx="1" presStyleCnt="7">
        <dgm:presLayoutVars>
          <dgm:chMax val="0"/>
          <dgm:chPref val="0"/>
        </dgm:presLayoutVars>
      </dgm:prSet>
      <dgm:spPr/>
    </dgm:pt>
    <dgm:pt modelId="{29081B51-D736-4312-9824-B50833CC54AE}" type="pres">
      <dgm:prSet presAssocID="{4B5B75E1-1D2F-4EEC-A515-D3B182AAEE26}" presName="sibTrans" presStyleCnt="0"/>
      <dgm:spPr/>
    </dgm:pt>
    <dgm:pt modelId="{ECFAF45A-191F-4887-9588-F77DB1D77D6F}" type="pres">
      <dgm:prSet presAssocID="{C885030B-777D-482D-A704-AA76DE392475}" presName="compNode" presStyleCnt="0"/>
      <dgm:spPr/>
    </dgm:pt>
    <dgm:pt modelId="{7B38422C-4324-4CD4-8E55-B96FFAE23CD1}" type="pres">
      <dgm:prSet presAssocID="{C885030B-777D-482D-A704-AA76DE392475}" presName="bgRect" presStyleLbl="bgShp" presStyleIdx="2" presStyleCnt="7"/>
      <dgm:spPr/>
    </dgm:pt>
    <dgm:pt modelId="{CB35A9A1-5A84-446B-8668-3AA3B3C89F15}" type="pres">
      <dgm:prSet presAssocID="{C885030B-777D-482D-A704-AA76DE392475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with solid fill"/>
        </a:ext>
      </dgm:extLst>
    </dgm:pt>
    <dgm:pt modelId="{F0D1E331-A00D-4F7D-87A0-02D51E70FF3A}" type="pres">
      <dgm:prSet presAssocID="{C885030B-777D-482D-A704-AA76DE392475}" presName="spaceRect" presStyleCnt="0"/>
      <dgm:spPr/>
    </dgm:pt>
    <dgm:pt modelId="{91392A14-B2E9-4AD0-A0EF-9E5AD0E65284}" type="pres">
      <dgm:prSet presAssocID="{C885030B-777D-482D-A704-AA76DE392475}" presName="parTx" presStyleLbl="revTx" presStyleIdx="2" presStyleCnt="7">
        <dgm:presLayoutVars>
          <dgm:chMax val="0"/>
          <dgm:chPref val="0"/>
        </dgm:presLayoutVars>
      </dgm:prSet>
      <dgm:spPr/>
    </dgm:pt>
    <dgm:pt modelId="{74A634AA-E8A0-42F2-A7C9-4C6A41A4AF48}" type="pres">
      <dgm:prSet presAssocID="{D512729B-1F41-4045-8BCF-6EDA49E5D09A}" presName="sibTrans" presStyleCnt="0"/>
      <dgm:spPr/>
    </dgm:pt>
    <dgm:pt modelId="{5697932B-278A-48CD-B06E-AB33D3618BA5}" type="pres">
      <dgm:prSet presAssocID="{E988AA86-E613-4473-A735-8E29D349FC73}" presName="compNode" presStyleCnt="0"/>
      <dgm:spPr/>
    </dgm:pt>
    <dgm:pt modelId="{AFFCAD30-4059-4018-9613-17133CD0F313}" type="pres">
      <dgm:prSet presAssocID="{E988AA86-E613-4473-A735-8E29D349FC73}" presName="bgRect" presStyleLbl="bgShp" presStyleIdx="3" presStyleCnt="7"/>
      <dgm:spPr/>
    </dgm:pt>
    <dgm:pt modelId="{0C4333E8-9947-45B4-9A23-73EC16C77D91}" type="pres">
      <dgm:prSet presAssocID="{E988AA86-E613-4473-A735-8E29D349FC73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3D318528-F56B-4BF1-A2DA-94D4B1FB5393}" type="pres">
      <dgm:prSet presAssocID="{E988AA86-E613-4473-A735-8E29D349FC73}" presName="spaceRect" presStyleCnt="0"/>
      <dgm:spPr/>
    </dgm:pt>
    <dgm:pt modelId="{5EDD119B-03DD-4499-B60D-3BB2AF10889E}" type="pres">
      <dgm:prSet presAssocID="{E988AA86-E613-4473-A735-8E29D349FC73}" presName="parTx" presStyleLbl="revTx" presStyleIdx="3" presStyleCnt="7">
        <dgm:presLayoutVars>
          <dgm:chMax val="0"/>
          <dgm:chPref val="0"/>
        </dgm:presLayoutVars>
      </dgm:prSet>
      <dgm:spPr/>
    </dgm:pt>
    <dgm:pt modelId="{DB3FFCF9-42CB-4236-87B7-F4AF098686EB}" type="pres">
      <dgm:prSet presAssocID="{4A45F7B3-E53E-4E18-A43D-4FBFE33D016C}" presName="sibTrans" presStyleCnt="0"/>
      <dgm:spPr/>
    </dgm:pt>
    <dgm:pt modelId="{E6F4C0B1-EA64-4B81-8550-9A1BC86DC029}" type="pres">
      <dgm:prSet presAssocID="{DD4FB619-A768-449B-B3D9-191B58F2A953}" presName="compNode" presStyleCnt="0"/>
      <dgm:spPr/>
    </dgm:pt>
    <dgm:pt modelId="{C0941DC5-B9F0-4A25-827D-6055E6643A23}" type="pres">
      <dgm:prSet presAssocID="{DD4FB619-A768-449B-B3D9-191B58F2A953}" presName="bgRect" presStyleLbl="bgShp" presStyleIdx="4" presStyleCnt="7"/>
      <dgm:spPr/>
    </dgm:pt>
    <dgm:pt modelId="{615FDDD7-2726-474B-A05B-B9C40D55B3A2}" type="pres">
      <dgm:prSet presAssocID="{DD4FB619-A768-449B-B3D9-191B58F2A953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"/>
        </a:ext>
      </dgm:extLst>
    </dgm:pt>
    <dgm:pt modelId="{F2FA343A-9E72-4BE7-A950-85ED69640E2C}" type="pres">
      <dgm:prSet presAssocID="{DD4FB619-A768-449B-B3D9-191B58F2A953}" presName="spaceRect" presStyleCnt="0"/>
      <dgm:spPr/>
    </dgm:pt>
    <dgm:pt modelId="{476D9C6F-1C2B-49FE-8A0C-051BC62D88C0}" type="pres">
      <dgm:prSet presAssocID="{DD4FB619-A768-449B-B3D9-191B58F2A953}" presName="parTx" presStyleLbl="revTx" presStyleIdx="4" presStyleCnt="7">
        <dgm:presLayoutVars>
          <dgm:chMax val="0"/>
          <dgm:chPref val="0"/>
        </dgm:presLayoutVars>
      </dgm:prSet>
      <dgm:spPr/>
    </dgm:pt>
    <dgm:pt modelId="{3E0D6429-C575-4232-B850-C5380814CE6C}" type="pres">
      <dgm:prSet presAssocID="{C2670B8C-C9F8-44BF-8ACA-453FC632946E}" presName="sibTrans" presStyleCnt="0"/>
      <dgm:spPr/>
    </dgm:pt>
    <dgm:pt modelId="{5FA29B8C-E7E8-4D68-ADC7-868098518F71}" type="pres">
      <dgm:prSet presAssocID="{AD1CD5AC-4BC4-48F5-98B6-7CD98305B60D}" presName="compNode" presStyleCnt="0"/>
      <dgm:spPr/>
    </dgm:pt>
    <dgm:pt modelId="{A1DD1B2C-3F59-4F6B-94AD-7D2108E9A757}" type="pres">
      <dgm:prSet presAssocID="{AD1CD5AC-4BC4-48F5-98B6-7CD98305B60D}" presName="bgRect" presStyleLbl="bgShp" presStyleIdx="5" presStyleCnt="7"/>
      <dgm:spPr/>
    </dgm:pt>
    <dgm:pt modelId="{2DB7CFE9-4448-43F8-AE48-175D8AEC202F}" type="pres">
      <dgm:prSet presAssocID="{AD1CD5AC-4BC4-48F5-98B6-7CD98305B60D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C22134BC-917E-48AE-A5F2-4078FB292FD5}" type="pres">
      <dgm:prSet presAssocID="{AD1CD5AC-4BC4-48F5-98B6-7CD98305B60D}" presName="spaceRect" presStyleCnt="0"/>
      <dgm:spPr/>
    </dgm:pt>
    <dgm:pt modelId="{E0271217-647F-4FC4-9839-27C1C8582AAE}" type="pres">
      <dgm:prSet presAssocID="{AD1CD5AC-4BC4-48F5-98B6-7CD98305B60D}" presName="parTx" presStyleLbl="revTx" presStyleIdx="5" presStyleCnt="7">
        <dgm:presLayoutVars>
          <dgm:chMax val="0"/>
          <dgm:chPref val="0"/>
        </dgm:presLayoutVars>
      </dgm:prSet>
      <dgm:spPr/>
    </dgm:pt>
    <dgm:pt modelId="{C3DC9F0B-CA6C-420C-A2CE-7CFE4FBD02EB}" type="pres">
      <dgm:prSet presAssocID="{98AB5AA7-FD6A-4FBB-B30F-41CEBDB4A5E4}" presName="sibTrans" presStyleCnt="0"/>
      <dgm:spPr/>
    </dgm:pt>
    <dgm:pt modelId="{A542763D-1EC2-42C9-A272-D8C4B77E736B}" type="pres">
      <dgm:prSet presAssocID="{3EEFA115-BE28-4E7F-B57D-5966CA048388}" presName="compNode" presStyleCnt="0"/>
      <dgm:spPr/>
    </dgm:pt>
    <dgm:pt modelId="{ADE74619-B3A9-45EE-822C-9C5423D81D95}" type="pres">
      <dgm:prSet presAssocID="{3EEFA115-BE28-4E7F-B57D-5966CA048388}" presName="bgRect" presStyleLbl="bgShp" presStyleIdx="6" presStyleCnt="7"/>
      <dgm:spPr/>
    </dgm:pt>
    <dgm:pt modelId="{C65DA872-5F09-45E0-8DB5-E254AB411CC0}" type="pres">
      <dgm:prSet presAssocID="{3EEFA115-BE28-4E7F-B57D-5966CA048388}" presName="iconRect" presStyleLbl="node1" presStyleIdx="6" presStyleCnt="7" custLinFactNeighborY="570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in wheelchair with solid fill"/>
        </a:ext>
      </dgm:extLst>
    </dgm:pt>
    <dgm:pt modelId="{2FF26380-41A6-425F-9815-8BF356A660E3}" type="pres">
      <dgm:prSet presAssocID="{3EEFA115-BE28-4E7F-B57D-5966CA048388}" presName="spaceRect" presStyleCnt="0"/>
      <dgm:spPr/>
    </dgm:pt>
    <dgm:pt modelId="{BCE4886B-575B-4320-95B3-4A45DCC87D7D}" type="pres">
      <dgm:prSet presAssocID="{3EEFA115-BE28-4E7F-B57D-5966CA048388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236CDD01-6BC8-498A-BC44-10E2F87F2920}" srcId="{B0C0369D-6440-42BD-B172-13ED2EB5FFD5}" destId="{D4220C4E-69CE-42CD-A98B-D0B0F197D852}" srcOrd="1" destOrd="0" parTransId="{E74E3D1A-90A5-4163-8523-B18E770B21E9}" sibTransId="{4B5B75E1-1D2F-4EEC-A515-D3B182AAEE26}"/>
    <dgm:cxn modelId="{3641A518-201B-47FC-A986-5C8D6AE92FDA}" srcId="{B0C0369D-6440-42BD-B172-13ED2EB5FFD5}" destId="{C885030B-777D-482D-A704-AA76DE392475}" srcOrd="2" destOrd="0" parTransId="{C14BE53F-8E2E-45D5-A7B3-66FEFFE17266}" sibTransId="{D512729B-1F41-4045-8BCF-6EDA49E5D09A}"/>
    <dgm:cxn modelId="{FC04651C-E012-418B-8DCB-11642ACD945C}" type="presOf" srcId="{B0C0369D-6440-42BD-B172-13ED2EB5FFD5}" destId="{E8B55BB6-5261-400A-8BA8-9EA9EEAC6F56}" srcOrd="0" destOrd="0" presId="urn:microsoft.com/office/officeart/2018/2/layout/IconVerticalSolidList"/>
    <dgm:cxn modelId="{070C075D-F450-4F78-8467-66A25C2F2960}" type="presOf" srcId="{C885030B-777D-482D-A704-AA76DE392475}" destId="{91392A14-B2E9-4AD0-A0EF-9E5AD0E65284}" srcOrd="0" destOrd="0" presId="urn:microsoft.com/office/officeart/2018/2/layout/IconVerticalSolidList"/>
    <dgm:cxn modelId="{552D1649-438D-4885-8C8E-9D55C83D1C8C}" type="presOf" srcId="{AD1CD5AC-4BC4-48F5-98B6-7CD98305B60D}" destId="{E0271217-647F-4FC4-9839-27C1C8582AAE}" srcOrd="0" destOrd="0" presId="urn:microsoft.com/office/officeart/2018/2/layout/IconVerticalSolidList"/>
    <dgm:cxn modelId="{A0B8C180-2C56-442E-965D-927F594F4DB4}" type="presOf" srcId="{D4220C4E-69CE-42CD-A98B-D0B0F197D852}" destId="{8DE4B290-5529-4752-8E01-CA40F15696C3}" srcOrd="0" destOrd="0" presId="urn:microsoft.com/office/officeart/2018/2/layout/IconVerticalSolidList"/>
    <dgm:cxn modelId="{573CA694-39EF-4271-A2DB-E85FC5189400}" srcId="{B0C0369D-6440-42BD-B172-13ED2EB5FFD5}" destId="{E988AA86-E613-4473-A735-8E29D349FC73}" srcOrd="3" destOrd="0" parTransId="{6E03AA47-497C-4FAB-B764-EA77BC0DE95B}" sibTransId="{4A45F7B3-E53E-4E18-A43D-4FBFE33D016C}"/>
    <dgm:cxn modelId="{A06AC197-D96B-40C2-98A9-C49168EE32EB}" type="presOf" srcId="{DD4FB619-A768-449B-B3D9-191B58F2A953}" destId="{476D9C6F-1C2B-49FE-8A0C-051BC62D88C0}" srcOrd="0" destOrd="0" presId="urn:microsoft.com/office/officeart/2018/2/layout/IconVerticalSolidList"/>
    <dgm:cxn modelId="{08C5159C-BA13-4F7E-9895-6A20257AF222}" srcId="{B0C0369D-6440-42BD-B172-13ED2EB5FFD5}" destId="{AD1CD5AC-4BC4-48F5-98B6-7CD98305B60D}" srcOrd="5" destOrd="0" parTransId="{2ECAF311-6643-4BBD-9363-B4E915A30EF3}" sibTransId="{98AB5AA7-FD6A-4FBB-B30F-41CEBDB4A5E4}"/>
    <dgm:cxn modelId="{3A55D4AF-9DEF-4E4F-A1E0-5961EF2CE47A}" type="presOf" srcId="{2B34EF78-F9C4-4074-BA9B-73B6051720A1}" destId="{78F97E86-34A4-4634-B377-186719C1933C}" srcOrd="0" destOrd="0" presId="urn:microsoft.com/office/officeart/2018/2/layout/IconVerticalSolidList"/>
    <dgm:cxn modelId="{C6CC3DB2-2C73-4227-AB59-5D6C851CA038}" type="presOf" srcId="{3EEFA115-BE28-4E7F-B57D-5966CA048388}" destId="{BCE4886B-575B-4320-95B3-4A45DCC87D7D}" srcOrd="0" destOrd="0" presId="urn:microsoft.com/office/officeart/2018/2/layout/IconVerticalSolidList"/>
    <dgm:cxn modelId="{EA5DCAB3-583D-4AE7-918D-E13BB7AF0601}" srcId="{B0C0369D-6440-42BD-B172-13ED2EB5FFD5}" destId="{3EEFA115-BE28-4E7F-B57D-5966CA048388}" srcOrd="6" destOrd="0" parTransId="{F2B0C8DC-65DF-4E68-A003-820C2A8465DB}" sibTransId="{4BF3FFC6-03D2-46DE-B2E6-1BA75D9DEB49}"/>
    <dgm:cxn modelId="{AC516ACC-7D3F-43C0-91D2-19A1E0CC45E5}" srcId="{B0C0369D-6440-42BD-B172-13ED2EB5FFD5}" destId="{DD4FB619-A768-449B-B3D9-191B58F2A953}" srcOrd="4" destOrd="0" parTransId="{78DEFC36-AAFB-49D2-8F7F-A6B07EAC0D37}" sibTransId="{C2670B8C-C9F8-44BF-8ACA-453FC632946E}"/>
    <dgm:cxn modelId="{5851D0F1-BDE0-4074-9A7F-17DEA71C8C38}" srcId="{B0C0369D-6440-42BD-B172-13ED2EB5FFD5}" destId="{2B34EF78-F9C4-4074-BA9B-73B6051720A1}" srcOrd="0" destOrd="0" parTransId="{E4C2E5CF-A081-4A36-8D0C-BFA05F5E5A66}" sibTransId="{B5D4AAE2-7DB2-409E-9BBE-F1B6A1E568B0}"/>
    <dgm:cxn modelId="{2EB933F6-7A1A-4EE4-ABF0-2F05986583F7}" type="presOf" srcId="{E988AA86-E613-4473-A735-8E29D349FC73}" destId="{5EDD119B-03DD-4499-B60D-3BB2AF10889E}" srcOrd="0" destOrd="0" presId="urn:microsoft.com/office/officeart/2018/2/layout/IconVerticalSolidList"/>
    <dgm:cxn modelId="{CD96DDA9-8BAF-426B-B499-1CD058728C52}" type="presParOf" srcId="{E8B55BB6-5261-400A-8BA8-9EA9EEAC6F56}" destId="{389E4827-F1CD-4321-A039-36BD329C3643}" srcOrd="0" destOrd="0" presId="urn:microsoft.com/office/officeart/2018/2/layout/IconVerticalSolidList"/>
    <dgm:cxn modelId="{FB420A9C-B40C-42EA-9974-1051ABE79793}" type="presParOf" srcId="{389E4827-F1CD-4321-A039-36BD329C3643}" destId="{283FA292-5E04-4846-BAE2-A18A817F41B5}" srcOrd="0" destOrd="0" presId="urn:microsoft.com/office/officeart/2018/2/layout/IconVerticalSolidList"/>
    <dgm:cxn modelId="{0C18D66F-BFE1-4CF2-8D99-44AA78D156FB}" type="presParOf" srcId="{389E4827-F1CD-4321-A039-36BD329C3643}" destId="{9E961BB1-C0F9-4206-8430-FF11F2A58D93}" srcOrd="1" destOrd="0" presId="urn:microsoft.com/office/officeart/2018/2/layout/IconVerticalSolidList"/>
    <dgm:cxn modelId="{B5916577-1B1E-4EDA-B673-B2F6DD1B01BC}" type="presParOf" srcId="{389E4827-F1CD-4321-A039-36BD329C3643}" destId="{D95D94CC-0230-4FF5-90F8-ED05B5928D8F}" srcOrd="2" destOrd="0" presId="urn:microsoft.com/office/officeart/2018/2/layout/IconVerticalSolidList"/>
    <dgm:cxn modelId="{40A83746-E212-4FCD-A593-FBE22B106CB3}" type="presParOf" srcId="{389E4827-F1CD-4321-A039-36BD329C3643}" destId="{78F97E86-34A4-4634-B377-186719C1933C}" srcOrd="3" destOrd="0" presId="urn:microsoft.com/office/officeart/2018/2/layout/IconVerticalSolidList"/>
    <dgm:cxn modelId="{842711E7-AD71-4CEB-BEBA-EA1AB15A75BC}" type="presParOf" srcId="{E8B55BB6-5261-400A-8BA8-9EA9EEAC6F56}" destId="{E0BBE3E8-FEBC-4A58-B7AC-2732C3211506}" srcOrd="1" destOrd="0" presId="urn:microsoft.com/office/officeart/2018/2/layout/IconVerticalSolidList"/>
    <dgm:cxn modelId="{8FB28D35-709F-4DA4-BF6E-162E2E9A0054}" type="presParOf" srcId="{E8B55BB6-5261-400A-8BA8-9EA9EEAC6F56}" destId="{B2EC67C0-1B45-4F2D-9B60-0C29AF9509B3}" srcOrd="2" destOrd="0" presId="urn:microsoft.com/office/officeart/2018/2/layout/IconVerticalSolidList"/>
    <dgm:cxn modelId="{973C5FC5-9140-46B9-AD41-BEF893BC4803}" type="presParOf" srcId="{B2EC67C0-1B45-4F2D-9B60-0C29AF9509B3}" destId="{F5666876-F690-4D61-8DDF-145F349601DD}" srcOrd="0" destOrd="0" presId="urn:microsoft.com/office/officeart/2018/2/layout/IconVerticalSolidList"/>
    <dgm:cxn modelId="{670956D9-D241-4CF9-9B16-32112869BD6D}" type="presParOf" srcId="{B2EC67C0-1B45-4F2D-9B60-0C29AF9509B3}" destId="{4EF40D08-0310-4AE5-A505-17C7CC933681}" srcOrd="1" destOrd="0" presId="urn:microsoft.com/office/officeart/2018/2/layout/IconVerticalSolidList"/>
    <dgm:cxn modelId="{74909D97-1998-48C0-A40C-7AC7D6B8FB6E}" type="presParOf" srcId="{B2EC67C0-1B45-4F2D-9B60-0C29AF9509B3}" destId="{3C01C0F8-B868-4874-8921-254BC54C7BEF}" srcOrd="2" destOrd="0" presId="urn:microsoft.com/office/officeart/2018/2/layout/IconVerticalSolidList"/>
    <dgm:cxn modelId="{646BF99C-51FB-451A-A469-A9F6E9FB5687}" type="presParOf" srcId="{B2EC67C0-1B45-4F2D-9B60-0C29AF9509B3}" destId="{8DE4B290-5529-4752-8E01-CA40F15696C3}" srcOrd="3" destOrd="0" presId="urn:microsoft.com/office/officeart/2018/2/layout/IconVerticalSolidList"/>
    <dgm:cxn modelId="{23E6FACA-54DA-4CA1-BCB2-34A1517673D3}" type="presParOf" srcId="{E8B55BB6-5261-400A-8BA8-9EA9EEAC6F56}" destId="{29081B51-D736-4312-9824-B50833CC54AE}" srcOrd="3" destOrd="0" presId="urn:microsoft.com/office/officeart/2018/2/layout/IconVerticalSolidList"/>
    <dgm:cxn modelId="{51A701BA-4843-4C20-8490-7EC3CE02885A}" type="presParOf" srcId="{E8B55BB6-5261-400A-8BA8-9EA9EEAC6F56}" destId="{ECFAF45A-191F-4887-9588-F77DB1D77D6F}" srcOrd="4" destOrd="0" presId="urn:microsoft.com/office/officeart/2018/2/layout/IconVerticalSolidList"/>
    <dgm:cxn modelId="{E18B0055-5BE7-4F62-B69C-15A7DC6280A5}" type="presParOf" srcId="{ECFAF45A-191F-4887-9588-F77DB1D77D6F}" destId="{7B38422C-4324-4CD4-8E55-B96FFAE23CD1}" srcOrd="0" destOrd="0" presId="urn:microsoft.com/office/officeart/2018/2/layout/IconVerticalSolidList"/>
    <dgm:cxn modelId="{8BB55CCC-AE71-4DC9-9831-4DD62117C536}" type="presParOf" srcId="{ECFAF45A-191F-4887-9588-F77DB1D77D6F}" destId="{CB35A9A1-5A84-446B-8668-3AA3B3C89F15}" srcOrd="1" destOrd="0" presId="urn:microsoft.com/office/officeart/2018/2/layout/IconVerticalSolidList"/>
    <dgm:cxn modelId="{3BC7D83C-D706-4840-9654-1F6AB8C14A1F}" type="presParOf" srcId="{ECFAF45A-191F-4887-9588-F77DB1D77D6F}" destId="{F0D1E331-A00D-4F7D-87A0-02D51E70FF3A}" srcOrd="2" destOrd="0" presId="urn:microsoft.com/office/officeart/2018/2/layout/IconVerticalSolidList"/>
    <dgm:cxn modelId="{A5D8509C-E4C3-422B-9171-CA9129FD8F02}" type="presParOf" srcId="{ECFAF45A-191F-4887-9588-F77DB1D77D6F}" destId="{91392A14-B2E9-4AD0-A0EF-9E5AD0E65284}" srcOrd="3" destOrd="0" presId="urn:microsoft.com/office/officeart/2018/2/layout/IconVerticalSolidList"/>
    <dgm:cxn modelId="{578A4356-E27C-47D5-9F94-0F4966077D32}" type="presParOf" srcId="{E8B55BB6-5261-400A-8BA8-9EA9EEAC6F56}" destId="{74A634AA-E8A0-42F2-A7C9-4C6A41A4AF48}" srcOrd="5" destOrd="0" presId="urn:microsoft.com/office/officeart/2018/2/layout/IconVerticalSolidList"/>
    <dgm:cxn modelId="{F4037AA6-FB12-44A5-8F63-A19BD8A2D8F6}" type="presParOf" srcId="{E8B55BB6-5261-400A-8BA8-9EA9EEAC6F56}" destId="{5697932B-278A-48CD-B06E-AB33D3618BA5}" srcOrd="6" destOrd="0" presId="urn:microsoft.com/office/officeart/2018/2/layout/IconVerticalSolidList"/>
    <dgm:cxn modelId="{8EAD4685-48AF-46AA-B650-8C407CEFB618}" type="presParOf" srcId="{5697932B-278A-48CD-B06E-AB33D3618BA5}" destId="{AFFCAD30-4059-4018-9613-17133CD0F313}" srcOrd="0" destOrd="0" presId="urn:microsoft.com/office/officeart/2018/2/layout/IconVerticalSolidList"/>
    <dgm:cxn modelId="{9B04FC69-BB90-4ECF-9F19-C7CFB10A0B61}" type="presParOf" srcId="{5697932B-278A-48CD-B06E-AB33D3618BA5}" destId="{0C4333E8-9947-45B4-9A23-73EC16C77D91}" srcOrd="1" destOrd="0" presId="urn:microsoft.com/office/officeart/2018/2/layout/IconVerticalSolidList"/>
    <dgm:cxn modelId="{CF0927C5-B797-4341-9AB0-84DB30D7B166}" type="presParOf" srcId="{5697932B-278A-48CD-B06E-AB33D3618BA5}" destId="{3D318528-F56B-4BF1-A2DA-94D4B1FB5393}" srcOrd="2" destOrd="0" presId="urn:microsoft.com/office/officeart/2018/2/layout/IconVerticalSolidList"/>
    <dgm:cxn modelId="{D7BAA80A-492E-49B1-90BE-1F69D3E83776}" type="presParOf" srcId="{5697932B-278A-48CD-B06E-AB33D3618BA5}" destId="{5EDD119B-03DD-4499-B60D-3BB2AF10889E}" srcOrd="3" destOrd="0" presId="urn:microsoft.com/office/officeart/2018/2/layout/IconVerticalSolidList"/>
    <dgm:cxn modelId="{E67D3DAE-D5D3-49C5-82D6-D087F542AC23}" type="presParOf" srcId="{E8B55BB6-5261-400A-8BA8-9EA9EEAC6F56}" destId="{DB3FFCF9-42CB-4236-87B7-F4AF098686EB}" srcOrd="7" destOrd="0" presId="urn:microsoft.com/office/officeart/2018/2/layout/IconVerticalSolidList"/>
    <dgm:cxn modelId="{D2341AB7-C90D-410C-82A9-E14BAE2678C3}" type="presParOf" srcId="{E8B55BB6-5261-400A-8BA8-9EA9EEAC6F56}" destId="{E6F4C0B1-EA64-4B81-8550-9A1BC86DC029}" srcOrd="8" destOrd="0" presId="urn:microsoft.com/office/officeart/2018/2/layout/IconVerticalSolidList"/>
    <dgm:cxn modelId="{4E68CA40-C3A6-49AA-A95E-50EBC30B03DC}" type="presParOf" srcId="{E6F4C0B1-EA64-4B81-8550-9A1BC86DC029}" destId="{C0941DC5-B9F0-4A25-827D-6055E6643A23}" srcOrd="0" destOrd="0" presId="urn:microsoft.com/office/officeart/2018/2/layout/IconVerticalSolidList"/>
    <dgm:cxn modelId="{70ECD3D3-DCF4-4147-90E7-E0573AEC3A14}" type="presParOf" srcId="{E6F4C0B1-EA64-4B81-8550-9A1BC86DC029}" destId="{615FDDD7-2726-474B-A05B-B9C40D55B3A2}" srcOrd="1" destOrd="0" presId="urn:microsoft.com/office/officeart/2018/2/layout/IconVerticalSolidList"/>
    <dgm:cxn modelId="{8C931910-6AD3-4118-B3D0-FEA75A7B05FB}" type="presParOf" srcId="{E6F4C0B1-EA64-4B81-8550-9A1BC86DC029}" destId="{F2FA343A-9E72-4BE7-A950-85ED69640E2C}" srcOrd="2" destOrd="0" presId="urn:microsoft.com/office/officeart/2018/2/layout/IconVerticalSolidList"/>
    <dgm:cxn modelId="{9A05AF3B-FDF5-4539-85A0-AE4D0D12030A}" type="presParOf" srcId="{E6F4C0B1-EA64-4B81-8550-9A1BC86DC029}" destId="{476D9C6F-1C2B-49FE-8A0C-051BC62D88C0}" srcOrd="3" destOrd="0" presId="urn:microsoft.com/office/officeart/2018/2/layout/IconVerticalSolidList"/>
    <dgm:cxn modelId="{D1F53683-394C-4FB2-936A-16ABE480CDBC}" type="presParOf" srcId="{E8B55BB6-5261-400A-8BA8-9EA9EEAC6F56}" destId="{3E0D6429-C575-4232-B850-C5380814CE6C}" srcOrd="9" destOrd="0" presId="urn:microsoft.com/office/officeart/2018/2/layout/IconVerticalSolidList"/>
    <dgm:cxn modelId="{BC78CD2D-121C-41F6-B3AB-53EF86FC0D68}" type="presParOf" srcId="{E8B55BB6-5261-400A-8BA8-9EA9EEAC6F56}" destId="{5FA29B8C-E7E8-4D68-ADC7-868098518F71}" srcOrd="10" destOrd="0" presId="urn:microsoft.com/office/officeart/2018/2/layout/IconVerticalSolidList"/>
    <dgm:cxn modelId="{B7243055-436D-44D8-BB0A-67A1E3DEE1FB}" type="presParOf" srcId="{5FA29B8C-E7E8-4D68-ADC7-868098518F71}" destId="{A1DD1B2C-3F59-4F6B-94AD-7D2108E9A757}" srcOrd="0" destOrd="0" presId="urn:microsoft.com/office/officeart/2018/2/layout/IconVerticalSolidList"/>
    <dgm:cxn modelId="{65279BA2-E118-4A67-95ED-120CB5E1A088}" type="presParOf" srcId="{5FA29B8C-E7E8-4D68-ADC7-868098518F71}" destId="{2DB7CFE9-4448-43F8-AE48-175D8AEC202F}" srcOrd="1" destOrd="0" presId="urn:microsoft.com/office/officeart/2018/2/layout/IconVerticalSolidList"/>
    <dgm:cxn modelId="{E62AD802-0A39-480D-9D7D-4A9FFF0265EE}" type="presParOf" srcId="{5FA29B8C-E7E8-4D68-ADC7-868098518F71}" destId="{C22134BC-917E-48AE-A5F2-4078FB292FD5}" srcOrd="2" destOrd="0" presId="urn:microsoft.com/office/officeart/2018/2/layout/IconVerticalSolidList"/>
    <dgm:cxn modelId="{A0E49EAC-84E7-4388-83C2-8A14745BCBCE}" type="presParOf" srcId="{5FA29B8C-E7E8-4D68-ADC7-868098518F71}" destId="{E0271217-647F-4FC4-9839-27C1C8582AAE}" srcOrd="3" destOrd="0" presId="urn:microsoft.com/office/officeart/2018/2/layout/IconVerticalSolidList"/>
    <dgm:cxn modelId="{B4B0D2E2-4D32-4CA2-B5A0-5587D809F94D}" type="presParOf" srcId="{E8B55BB6-5261-400A-8BA8-9EA9EEAC6F56}" destId="{C3DC9F0B-CA6C-420C-A2CE-7CFE4FBD02EB}" srcOrd="11" destOrd="0" presId="urn:microsoft.com/office/officeart/2018/2/layout/IconVerticalSolidList"/>
    <dgm:cxn modelId="{92DD0DBC-CDAB-4C27-A097-75BEA3783C5A}" type="presParOf" srcId="{E8B55BB6-5261-400A-8BA8-9EA9EEAC6F56}" destId="{A542763D-1EC2-42C9-A272-D8C4B77E736B}" srcOrd="12" destOrd="0" presId="urn:microsoft.com/office/officeart/2018/2/layout/IconVerticalSolidList"/>
    <dgm:cxn modelId="{980C4116-13DD-4F59-8DF2-56AAB8A9B284}" type="presParOf" srcId="{A542763D-1EC2-42C9-A272-D8C4B77E736B}" destId="{ADE74619-B3A9-45EE-822C-9C5423D81D95}" srcOrd="0" destOrd="0" presId="urn:microsoft.com/office/officeart/2018/2/layout/IconVerticalSolidList"/>
    <dgm:cxn modelId="{DBD36A02-67EF-499B-94AF-34248674B516}" type="presParOf" srcId="{A542763D-1EC2-42C9-A272-D8C4B77E736B}" destId="{C65DA872-5F09-45E0-8DB5-E254AB411CC0}" srcOrd="1" destOrd="0" presId="urn:microsoft.com/office/officeart/2018/2/layout/IconVerticalSolidList"/>
    <dgm:cxn modelId="{C5CDA0C5-FBB7-480F-9FE7-999DF089ED0D}" type="presParOf" srcId="{A542763D-1EC2-42C9-A272-D8C4B77E736B}" destId="{2FF26380-41A6-425F-9815-8BF356A660E3}" srcOrd="2" destOrd="0" presId="urn:microsoft.com/office/officeart/2018/2/layout/IconVerticalSolidList"/>
    <dgm:cxn modelId="{6F9D49CF-7E7A-485B-B451-1B6133E61FD6}" type="presParOf" srcId="{A542763D-1EC2-42C9-A272-D8C4B77E736B}" destId="{BCE4886B-575B-4320-95B3-4A45DCC87D7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DC420-8BB6-4FD8-9DF4-43DE7A7161E1}">
      <dsp:nvSpPr>
        <dsp:cNvPr id="0" name=""/>
        <dsp:cNvSpPr/>
      </dsp:nvSpPr>
      <dsp:spPr>
        <a:xfrm>
          <a:off x="0" y="3780"/>
          <a:ext cx="7800976" cy="80518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B27AA-B8CF-44C8-9829-CFE0BDACAE2E}">
      <dsp:nvSpPr>
        <dsp:cNvPr id="0" name=""/>
        <dsp:cNvSpPr/>
      </dsp:nvSpPr>
      <dsp:spPr>
        <a:xfrm>
          <a:off x="243569" y="184947"/>
          <a:ext cx="442854" cy="4428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A249C-5271-4343-93AB-CC64D7D15D78}">
      <dsp:nvSpPr>
        <dsp:cNvPr id="0" name=""/>
        <dsp:cNvSpPr/>
      </dsp:nvSpPr>
      <dsp:spPr>
        <a:xfrm>
          <a:off x="929994" y="3780"/>
          <a:ext cx="6870981" cy="80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16" tIns="85216" rIns="85216" bIns="8521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We want to achieve net zero carbon emissions (as a Council, and across the whole district)</a:t>
          </a:r>
          <a:endParaRPr lang="en-US" sz="1900" kern="1200" dirty="0"/>
        </a:p>
      </dsp:txBody>
      <dsp:txXfrm>
        <a:off x="929994" y="3780"/>
        <a:ext cx="6870981" cy="805189"/>
      </dsp:txXfrm>
    </dsp:sp>
    <dsp:sp modelId="{5D8BB736-5068-4189-A28A-BB72A20DC9A4}">
      <dsp:nvSpPr>
        <dsp:cNvPr id="0" name=""/>
        <dsp:cNvSpPr/>
      </dsp:nvSpPr>
      <dsp:spPr>
        <a:xfrm>
          <a:off x="0" y="1010267"/>
          <a:ext cx="7800976" cy="80518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96BD2-4DD7-4E86-89D0-3943E39EA572}">
      <dsp:nvSpPr>
        <dsp:cNvPr id="0" name=""/>
        <dsp:cNvSpPr/>
      </dsp:nvSpPr>
      <dsp:spPr>
        <a:xfrm>
          <a:off x="243569" y="1191435"/>
          <a:ext cx="442854" cy="4428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09CB2-E838-4054-8C77-9989F266EFDA}">
      <dsp:nvSpPr>
        <dsp:cNvPr id="0" name=""/>
        <dsp:cNvSpPr/>
      </dsp:nvSpPr>
      <dsp:spPr>
        <a:xfrm>
          <a:off x="929994" y="1010267"/>
          <a:ext cx="6870981" cy="80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16" tIns="85216" rIns="85216" bIns="8521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baseline="0" dirty="0"/>
            <a:t>We want to reduce waste down close to zero </a:t>
          </a:r>
          <a:endParaRPr lang="en-US" sz="1900" kern="1200" dirty="0"/>
        </a:p>
      </dsp:txBody>
      <dsp:txXfrm>
        <a:off x="929994" y="1010267"/>
        <a:ext cx="6870981" cy="805189"/>
      </dsp:txXfrm>
    </dsp:sp>
    <dsp:sp modelId="{28D3A74D-C18B-44F3-925D-A5929BB6C0D9}">
      <dsp:nvSpPr>
        <dsp:cNvPr id="0" name=""/>
        <dsp:cNvSpPr/>
      </dsp:nvSpPr>
      <dsp:spPr>
        <a:xfrm>
          <a:off x="0" y="2016755"/>
          <a:ext cx="7800976" cy="80518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1D76B-1600-4F89-A107-E1F7DCFAFF41}">
      <dsp:nvSpPr>
        <dsp:cNvPr id="0" name=""/>
        <dsp:cNvSpPr/>
      </dsp:nvSpPr>
      <dsp:spPr>
        <a:xfrm>
          <a:off x="243569" y="2197922"/>
          <a:ext cx="442854" cy="4428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FAE21-94C3-4414-8226-B80F074FC4A9}">
      <dsp:nvSpPr>
        <dsp:cNvPr id="0" name=""/>
        <dsp:cNvSpPr/>
      </dsp:nvSpPr>
      <dsp:spPr>
        <a:xfrm>
          <a:off x="929994" y="2016755"/>
          <a:ext cx="6870981" cy="80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16" tIns="85216" rIns="85216" bIns="8521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baseline="0"/>
            <a:t>Improve biodiversity </a:t>
          </a:r>
          <a:endParaRPr lang="en-US" sz="1900" kern="1200"/>
        </a:p>
      </dsp:txBody>
      <dsp:txXfrm>
        <a:off x="929994" y="2016755"/>
        <a:ext cx="6870981" cy="805189"/>
      </dsp:txXfrm>
    </dsp:sp>
    <dsp:sp modelId="{C17755FA-C5C2-4D1D-8A80-4971AAB9658C}">
      <dsp:nvSpPr>
        <dsp:cNvPr id="0" name=""/>
        <dsp:cNvSpPr/>
      </dsp:nvSpPr>
      <dsp:spPr>
        <a:xfrm>
          <a:off x="0" y="3023242"/>
          <a:ext cx="7800976" cy="80518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BDE9F-9F0E-4CC7-964C-E812C3F3008D}">
      <dsp:nvSpPr>
        <dsp:cNvPr id="0" name=""/>
        <dsp:cNvSpPr/>
      </dsp:nvSpPr>
      <dsp:spPr>
        <a:xfrm>
          <a:off x="243569" y="3204410"/>
          <a:ext cx="442854" cy="4428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3A3CC-FC88-4E0C-9CDA-A8F236EF593B}">
      <dsp:nvSpPr>
        <dsp:cNvPr id="0" name=""/>
        <dsp:cNvSpPr/>
      </dsp:nvSpPr>
      <dsp:spPr>
        <a:xfrm>
          <a:off x="929994" y="3023242"/>
          <a:ext cx="6870981" cy="80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16" tIns="85216" rIns="85216" bIns="8521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baseline="0"/>
            <a:t>Focus on securing local community food and energy production, and water supply</a:t>
          </a:r>
          <a:endParaRPr lang="en-US" sz="1900" kern="1200"/>
        </a:p>
      </dsp:txBody>
      <dsp:txXfrm>
        <a:off x="929994" y="3023242"/>
        <a:ext cx="6870981" cy="805189"/>
      </dsp:txXfrm>
    </dsp:sp>
    <dsp:sp modelId="{60578E33-C6B8-4383-B140-766B931ECF5E}">
      <dsp:nvSpPr>
        <dsp:cNvPr id="0" name=""/>
        <dsp:cNvSpPr/>
      </dsp:nvSpPr>
      <dsp:spPr>
        <a:xfrm>
          <a:off x="0" y="4029729"/>
          <a:ext cx="7800976" cy="80518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193418-E4B7-4D21-91FA-DB9A6975449E}">
      <dsp:nvSpPr>
        <dsp:cNvPr id="0" name=""/>
        <dsp:cNvSpPr/>
      </dsp:nvSpPr>
      <dsp:spPr>
        <a:xfrm>
          <a:off x="243569" y="4210897"/>
          <a:ext cx="442854" cy="4428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64F52-4F9A-46C0-9C4F-0B46D6686B25}">
      <dsp:nvSpPr>
        <dsp:cNvPr id="0" name=""/>
        <dsp:cNvSpPr/>
      </dsp:nvSpPr>
      <dsp:spPr>
        <a:xfrm>
          <a:off x="929994" y="4029729"/>
          <a:ext cx="6870981" cy="80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16" tIns="85216" rIns="85216" bIns="8521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baseline="0" dirty="0"/>
            <a:t>Develop a greener skilled economy and improve sustainability in the built environment</a:t>
          </a:r>
          <a:endParaRPr lang="en-US" sz="1900" kern="1200" dirty="0"/>
        </a:p>
      </dsp:txBody>
      <dsp:txXfrm>
        <a:off x="929994" y="4029729"/>
        <a:ext cx="6870981" cy="8051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FA292-5E04-4846-BAE2-A18A817F41B5}">
      <dsp:nvSpPr>
        <dsp:cNvPr id="0" name=""/>
        <dsp:cNvSpPr/>
      </dsp:nvSpPr>
      <dsp:spPr>
        <a:xfrm>
          <a:off x="0" y="457"/>
          <a:ext cx="8467725" cy="62942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961BB1-C0F9-4206-8430-FF11F2A58D93}">
      <dsp:nvSpPr>
        <dsp:cNvPr id="0" name=""/>
        <dsp:cNvSpPr/>
      </dsp:nvSpPr>
      <dsp:spPr>
        <a:xfrm>
          <a:off x="190400" y="142077"/>
          <a:ext cx="346182" cy="3461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97E86-34A4-4634-B377-186719C1933C}">
      <dsp:nvSpPr>
        <dsp:cNvPr id="0" name=""/>
        <dsp:cNvSpPr/>
      </dsp:nvSpPr>
      <dsp:spPr>
        <a:xfrm>
          <a:off x="726983" y="457"/>
          <a:ext cx="7740741" cy="629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14" tIns="66614" rIns="66614" bIns="6661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baseline="0"/>
            <a:t>Increasing the availability of truly affordable homes</a:t>
          </a:r>
          <a:endParaRPr lang="en-US" sz="1600" kern="1200"/>
        </a:p>
      </dsp:txBody>
      <dsp:txXfrm>
        <a:off x="726983" y="457"/>
        <a:ext cx="7740741" cy="629423"/>
      </dsp:txXfrm>
    </dsp:sp>
    <dsp:sp modelId="{F5666876-F690-4D61-8DDF-145F349601DD}">
      <dsp:nvSpPr>
        <dsp:cNvPr id="0" name=""/>
        <dsp:cNvSpPr/>
      </dsp:nvSpPr>
      <dsp:spPr>
        <a:xfrm>
          <a:off x="0" y="787235"/>
          <a:ext cx="8467725" cy="62942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40D08-0310-4AE5-A505-17C7CC933681}">
      <dsp:nvSpPr>
        <dsp:cNvPr id="0" name=""/>
        <dsp:cNvSpPr/>
      </dsp:nvSpPr>
      <dsp:spPr>
        <a:xfrm>
          <a:off x="190400" y="928856"/>
          <a:ext cx="346182" cy="3461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4B290-5529-4752-8E01-CA40F15696C3}">
      <dsp:nvSpPr>
        <dsp:cNvPr id="0" name=""/>
        <dsp:cNvSpPr/>
      </dsp:nvSpPr>
      <dsp:spPr>
        <a:xfrm>
          <a:off x="726983" y="787235"/>
          <a:ext cx="7740741" cy="629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14" tIns="66614" rIns="66614" bIns="6661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</a:t>
          </a:r>
          <a:r>
            <a:rPr lang="en-GB" sz="1600" b="0" i="0" kern="1200" baseline="0" dirty="0"/>
            <a:t>mproving people's physical and mental wellbeing</a:t>
          </a:r>
          <a:endParaRPr lang="en-US" sz="1600" kern="1200" dirty="0"/>
        </a:p>
      </dsp:txBody>
      <dsp:txXfrm>
        <a:off x="726983" y="787235"/>
        <a:ext cx="7740741" cy="629423"/>
      </dsp:txXfrm>
    </dsp:sp>
    <dsp:sp modelId="{7B38422C-4324-4CD4-8E55-B96FFAE23CD1}">
      <dsp:nvSpPr>
        <dsp:cNvPr id="0" name=""/>
        <dsp:cNvSpPr/>
      </dsp:nvSpPr>
      <dsp:spPr>
        <a:xfrm>
          <a:off x="0" y="1574014"/>
          <a:ext cx="8467725" cy="62942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35A9A1-5A84-446B-8668-3AA3B3C89F15}">
      <dsp:nvSpPr>
        <dsp:cNvPr id="0" name=""/>
        <dsp:cNvSpPr/>
      </dsp:nvSpPr>
      <dsp:spPr>
        <a:xfrm>
          <a:off x="190400" y="1715634"/>
          <a:ext cx="346182" cy="3461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92A14-B2E9-4AD0-A0EF-9E5AD0E65284}">
      <dsp:nvSpPr>
        <dsp:cNvPr id="0" name=""/>
        <dsp:cNvSpPr/>
      </dsp:nvSpPr>
      <dsp:spPr>
        <a:xfrm>
          <a:off x="726983" y="1574014"/>
          <a:ext cx="7740741" cy="629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14" tIns="66614" rIns="66614" bIns="6661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baseline="0" dirty="0"/>
            <a:t>Deeper, more meaningful community engagement</a:t>
          </a:r>
          <a:endParaRPr lang="en-US" sz="1600" kern="1200" dirty="0"/>
        </a:p>
      </dsp:txBody>
      <dsp:txXfrm>
        <a:off x="726983" y="1574014"/>
        <a:ext cx="7740741" cy="629423"/>
      </dsp:txXfrm>
    </dsp:sp>
    <dsp:sp modelId="{AFFCAD30-4059-4018-9613-17133CD0F313}">
      <dsp:nvSpPr>
        <dsp:cNvPr id="0" name=""/>
        <dsp:cNvSpPr/>
      </dsp:nvSpPr>
      <dsp:spPr>
        <a:xfrm>
          <a:off x="0" y="2360793"/>
          <a:ext cx="8467725" cy="62942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4333E8-9947-45B4-9A23-73EC16C77D91}">
      <dsp:nvSpPr>
        <dsp:cNvPr id="0" name=""/>
        <dsp:cNvSpPr/>
      </dsp:nvSpPr>
      <dsp:spPr>
        <a:xfrm>
          <a:off x="190400" y="2502413"/>
          <a:ext cx="346182" cy="3461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D119B-03DD-4499-B60D-3BB2AF10889E}">
      <dsp:nvSpPr>
        <dsp:cNvPr id="0" name=""/>
        <dsp:cNvSpPr/>
      </dsp:nvSpPr>
      <dsp:spPr>
        <a:xfrm>
          <a:off x="726983" y="2360793"/>
          <a:ext cx="7740741" cy="629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14" tIns="66614" rIns="66614" bIns="6661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H</a:t>
          </a:r>
          <a:r>
            <a:rPr lang="en-GB" sz="1600" b="0" i="0" kern="1200" baseline="0"/>
            <a:t>arnessing our district’s fantastic heritage and culture</a:t>
          </a:r>
          <a:endParaRPr lang="en-US" sz="1600" kern="1200"/>
        </a:p>
      </dsp:txBody>
      <dsp:txXfrm>
        <a:off x="726983" y="2360793"/>
        <a:ext cx="7740741" cy="629423"/>
      </dsp:txXfrm>
    </dsp:sp>
    <dsp:sp modelId="{C0941DC5-B9F0-4A25-827D-6055E6643A23}">
      <dsp:nvSpPr>
        <dsp:cNvPr id="0" name=""/>
        <dsp:cNvSpPr/>
      </dsp:nvSpPr>
      <dsp:spPr>
        <a:xfrm>
          <a:off x="0" y="3147572"/>
          <a:ext cx="8467725" cy="62942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FDDD7-2726-474B-A05B-B9C40D55B3A2}">
      <dsp:nvSpPr>
        <dsp:cNvPr id="0" name=""/>
        <dsp:cNvSpPr/>
      </dsp:nvSpPr>
      <dsp:spPr>
        <a:xfrm>
          <a:off x="190400" y="3289192"/>
          <a:ext cx="346182" cy="34618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6D9C6F-1C2B-49FE-8A0C-051BC62D88C0}">
      <dsp:nvSpPr>
        <dsp:cNvPr id="0" name=""/>
        <dsp:cNvSpPr/>
      </dsp:nvSpPr>
      <dsp:spPr>
        <a:xfrm>
          <a:off x="726983" y="3147572"/>
          <a:ext cx="7740741" cy="629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14" tIns="66614" rIns="66614" bIns="6661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I</a:t>
          </a:r>
          <a:r>
            <a:rPr lang="en-GB" sz="1600" b="0" i="0" kern="1200" baseline="0"/>
            <a:t>mproving rural transport</a:t>
          </a:r>
          <a:endParaRPr lang="en-US" sz="1600" kern="1200"/>
        </a:p>
      </dsp:txBody>
      <dsp:txXfrm>
        <a:off x="726983" y="3147572"/>
        <a:ext cx="7740741" cy="629423"/>
      </dsp:txXfrm>
    </dsp:sp>
    <dsp:sp modelId="{A1DD1B2C-3F59-4F6B-94AD-7D2108E9A757}">
      <dsp:nvSpPr>
        <dsp:cNvPr id="0" name=""/>
        <dsp:cNvSpPr/>
      </dsp:nvSpPr>
      <dsp:spPr>
        <a:xfrm>
          <a:off x="0" y="3934351"/>
          <a:ext cx="8467725" cy="62942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7CFE9-4448-43F8-AE48-175D8AEC202F}">
      <dsp:nvSpPr>
        <dsp:cNvPr id="0" name=""/>
        <dsp:cNvSpPr/>
      </dsp:nvSpPr>
      <dsp:spPr>
        <a:xfrm>
          <a:off x="190400" y="4075971"/>
          <a:ext cx="346182" cy="34618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271217-647F-4FC4-9839-27C1C8582AAE}">
      <dsp:nvSpPr>
        <dsp:cNvPr id="0" name=""/>
        <dsp:cNvSpPr/>
      </dsp:nvSpPr>
      <dsp:spPr>
        <a:xfrm>
          <a:off x="726983" y="3934351"/>
          <a:ext cx="7740741" cy="629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14" tIns="66614" rIns="66614" bIns="6661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baseline="0"/>
            <a:t>Supporting small rural businesses</a:t>
          </a:r>
          <a:endParaRPr lang="en-US" sz="1600" kern="1200"/>
        </a:p>
      </dsp:txBody>
      <dsp:txXfrm>
        <a:off x="726983" y="3934351"/>
        <a:ext cx="7740741" cy="629423"/>
      </dsp:txXfrm>
    </dsp:sp>
    <dsp:sp modelId="{ADE74619-B3A9-45EE-822C-9C5423D81D95}">
      <dsp:nvSpPr>
        <dsp:cNvPr id="0" name=""/>
        <dsp:cNvSpPr/>
      </dsp:nvSpPr>
      <dsp:spPr>
        <a:xfrm>
          <a:off x="0" y="4721129"/>
          <a:ext cx="8467725" cy="62942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5DA872-5F09-45E0-8DB5-E254AB411CC0}">
      <dsp:nvSpPr>
        <dsp:cNvPr id="0" name=""/>
        <dsp:cNvSpPr/>
      </dsp:nvSpPr>
      <dsp:spPr>
        <a:xfrm>
          <a:off x="190400" y="4882510"/>
          <a:ext cx="346182" cy="34618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4886B-575B-4320-95B3-4A45DCC87D7D}">
      <dsp:nvSpPr>
        <dsp:cNvPr id="0" name=""/>
        <dsp:cNvSpPr/>
      </dsp:nvSpPr>
      <dsp:spPr>
        <a:xfrm>
          <a:off x="726983" y="4721129"/>
          <a:ext cx="7740741" cy="629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14" tIns="66614" rIns="66614" bIns="6661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T</a:t>
          </a:r>
          <a:r>
            <a:rPr lang="en-GB" sz="1600" b="0" i="0" kern="1200" baseline="0"/>
            <a:t>ackling inequalities and helping everyone feel proud of where they live.</a:t>
          </a:r>
          <a:endParaRPr lang="en-US" sz="1600" kern="1200"/>
        </a:p>
      </dsp:txBody>
      <dsp:txXfrm>
        <a:off x="726983" y="4721129"/>
        <a:ext cx="7740741" cy="629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7415A-F8E4-4A68-8056-DDFB4CA696E4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44E3C-D4CA-4F35-9A33-6AAA4395B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8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3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0164-A4D6-40ED-B225-8DF76C15616F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Babergh and Mid Suffolk District Councils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9B26-CA51-414D-A803-92321D24264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AE015787-A8CF-EFF2-BEB7-D4102BCEF0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79" y="812238"/>
            <a:ext cx="1634178" cy="81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1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3"/>
              </a:buCl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3"/>
              </a:buCl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0164-A4D6-40ED-B225-8DF76C15616F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Babergh and Mid Suffolk District Councils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9B26-CA51-414D-A803-92321D242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56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1" cap="non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0164-A4D6-40ED-B225-8DF76C15616F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Babergh and Mid Suffolk District Councils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9B26-CA51-414D-A803-92321D242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24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1800">
                <a:solidFill>
                  <a:schemeClr val="accent2"/>
                </a:solidFill>
              </a:defRPr>
            </a:lvl1pPr>
            <a:lvl2pPr>
              <a:buClr>
                <a:schemeClr val="accent3"/>
              </a:buClr>
              <a:defRPr sz="1600"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 sz="14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200">
                <a:solidFill>
                  <a:schemeClr val="accent2"/>
                </a:solidFill>
              </a:defRPr>
            </a:lvl4pPr>
            <a:lvl5pPr>
              <a:buClr>
                <a:schemeClr val="accent3"/>
              </a:buClr>
              <a:defRPr sz="1200">
                <a:solidFill>
                  <a:schemeClr val="accent2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1800">
                <a:solidFill>
                  <a:schemeClr val="accent2"/>
                </a:solidFill>
              </a:defRPr>
            </a:lvl1pPr>
            <a:lvl2pPr>
              <a:buClr>
                <a:schemeClr val="accent3"/>
              </a:buClr>
              <a:defRPr sz="1600"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 sz="14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200">
                <a:solidFill>
                  <a:schemeClr val="accent2"/>
                </a:solidFill>
              </a:defRPr>
            </a:lvl4pPr>
            <a:lvl5pPr>
              <a:buClr>
                <a:schemeClr val="accent3"/>
              </a:buClr>
              <a:defRPr sz="1200">
                <a:solidFill>
                  <a:schemeClr val="accent2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0164-A4D6-40ED-B225-8DF76C15616F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Babergh and Mid Suffolk District Councils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9B26-CA51-414D-A803-92321D242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66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0164-A4D6-40ED-B225-8DF76C15616F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Babergh and Mid Suffolk District Councils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9B26-CA51-414D-A803-92321D242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84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5257" y="6041363"/>
            <a:ext cx="1552055" cy="365125"/>
          </a:xfrm>
        </p:spPr>
        <p:txBody>
          <a:bodyPr/>
          <a:lstStyle/>
          <a:p>
            <a:fld id="{F21F0164-A4D6-40ED-B225-8DF76C15616F}" type="datetimeFigureOut">
              <a:rPr lang="en-GB" smtClean="0"/>
              <a:t>24/10/2023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Babergh and Mid Suffolk District Councils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9B26-CA51-414D-A803-92321D242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75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0164-A4D6-40ED-B225-8DF76C15616F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Babergh and Mid Suffolk District Councils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9B26-CA51-414D-A803-92321D242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15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4746567"/>
            <a:ext cx="6347714" cy="129479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1298202" cy="365125"/>
          </a:xfrm>
        </p:spPr>
        <p:txBody>
          <a:bodyPr/>
          <a:lstStyle/>
          <a:p>
            <a:fld id="{F21F0164-A4D6-40ED-B225-8DF76C15616F}" type="datetimeFigureOut">
              <a:rPr lang="en-GB" smtClean="0"/>
              <a:t>24/10/2023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Babergh and Mid Suffolk District Councils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9B26-CA51-414D-A803-92321D242640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White and yellow flowers">
            <a:extLst>
              <a:ext uri="{FF2B5EF4-FFF2-40B4-BE49-F238E27FC236}">
                <a16:creationId xmlns:a16="http://schemas.microsoft.com/office/drawing/2014/main" id="{C175891C-2532-7B51-45FF-2C16A0C416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70" y="816638"/>
            <a:ext cx="6089390" cy="3846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001842"/>
            <a:ext cx="6347714" cy="566738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96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50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7" y="6041363"/>
            <a:ext cx="1526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F0164-A4D6-40ED-B225-8DF76C15616F}" type="datetimeFigureOut">
              <a:rPr lang="en-GB" smtClean="0"/>
              <a:t>24/10/2023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 dirty="0"/>
              <a:t>Babergh and Mid Suffolk District Councils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3265" y="6041363"/>
            <a:ext cx="7277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609B26-CA51-414D-A803-92321D24264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0" name="Picture 19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EC457AE0-06D1-FC27-F901-543E45A21DD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79" y="812238"/>
            <a:ext cx="1634178" cy="81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3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7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ndrew.mellen@midsuffolk.gov.u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2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3DEEA-7701-95B3-06D8-F2D016E54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995" y="2212154"/>
            <a:ext cx="6546555" cy="1646302"/>
          </a:xfrm>
        </p:spPr>
        <p:txBody>
          <a:bodyPr/>
          <a:lstStyle/>
          <a:p>
            <a:pPr algn="l"/>
            <a:r>
              <a:rPr lang="en-GB" sz="7200" dirty="0"/>
              <a:t>Facing a Different Future 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050768-FB15-91F5-5B74-522F44A78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294" y="3660880"/>
            <a:ext cx="7508581" cy="3114675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25</a:t>
            </a:r>
            <a:r>
              <a:rPr lang="en-GB" sz="3000" baseline="30000" dirty="0"/>
              <a:t>th</a:t>
            </a:r>
            <a:r>
              <a:rPr lang="en-GB" sz="3000" dirty="0"/>
              <a:t> October 2023</a:t>
            </a:r>
          </a:p>
          <a:p>
            <a:pPr algn="ctr"/>
            <a:endParaRPr lang="en-GB" sz="3000" i="1" dirty="0"/>
          </a:p>
          <a:p>
            <a:pPr algn="l"/>
            <a:r>
              <a:rPr lang="en-GB" sz="2800" b="1" dirty="0"/>
              <a:t>Councillor Andrew Mellen </a:t>
            </a:r>
          </a:p>
          <a:p>
            <a:pPr algn="l"/>
            <a:r>
              <a:rPr lang="en-GB" sz="2100" b="1" i="1" dirty="0"/>
              <a:t>Leader – Mid Suffolk District Council</a:t>
            </a:r>
          </a:p>
          <a:p>
            <a:pPr algn="l"/>
            <a:r>
              <a:rPr lang="en-GB" sz="2100" b="1" i="1" dirty="0"/>
              <a:t>District Councillor – </a:t>
            </a:r>
            <a:r>
              <a:rPr lang="en-GB" sz="2100" b="1" i="1" dirty="0" err="1"/>
              <a:t>Bacton</a:t>
            </a:r>
            <a:r>
              <a:rPr lang="en-GB" sz="2100" b="1" i="1" dirty="0"/>
              <a:t> Ward</a:t>
            </a:r>
          </a:p>
          <a:p>
            <a:pPr algn="l"/>
            <a:r>
              <a:rPr lang="en-GB" sz="2100" b="1" i="1" dirty="0"/>
              <a:t>Cabinet Member – Performance &amp; Resilience</a:t>
            </a:r>
          </a:p>
          <a:p>
            <a:pPr algn="l"/>
            <a:r>
              <a:rPr lang="en-GB" sz="2100" i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andrew.mellen@midsuffolk.gov.uk</a:t>
            </a:r>
            <a:endParaRPr lang="en-GB" sz="2100" i="1" dirty="0"/>
          </a:p>
          <a:p>
            <a:pPr algn="l"/>
            <a:endParaRPr lang="en-GB" sz="1600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909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3DEEA-7701-95B3-06D8-F2D016E54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925" y="383475"/>
            <a:ext cx="6511664" cy="5994840"/>
          </a:xfrm>
        </p:spPr>
        <p:txBody>
          <a:bodyPr/>
          <a:lstStyle/>
          <a:p>
            <a:pPr algn="l">
              <a:lnSpc>
                <a:spcPct val="170000"/>
              </a:lnSpc>
            </a:pPr>
            <a:r>
              <a:rPr lang="en-GB" sz="4000" dirty="0"/>
              <a:t>Climate change</a:t>
            </a:r>
            <a:br>
              <a:rPr lang="en-GB" sz="4000" dirty="0"/>
            </a:br>
            <a:r>
              <a:rPr lang="en-GB" sz="4000" dirty="0"/>
              <a:t>Biodiversity</a:t>
            </a:r>
            <a:br>
              <a:rPr lang="en-GB" sz="4000" dirty="0"/>
            </a:br>
            <a:r>
              <a:rPr lang="en-GB" sz="4000" dirty="0"/>
              <a:t>Resource constraints</a:t>
            </a:r>
            <a:br>
              <a:rPr lang="en-GB" sz="4000" dirty="0"/>
            </a:br>
            <a:r>
              <a:rPr lang="en-GB" sz="4000" dirty="0"/>
              <a:t>Workforce / skills issues</a:t>
            </a:r>
            <a:br>
              <a:rPr lang="en-GB" sz="4000" dirty="0"/>
            </a:br>
            <a:r>
              <a:rPr lang="en-GB" sz="4000" dirty="0"/>
              <a:t>Migration</a:t>
            </a:r>
            <a:br>
              <a:rPr lang="en-GB" sz="4000" dirty="0"/>
            </a:br>
            <a:r>
              <a:rPr lang="en-GB" sz="4000" dirty="0"/>
              <a:t>Political change</a:t>
            </a:r>
          </a:p>
        </p:txBody>
      </p:sp>
    </p:spTree>
    <p:extLst>
      <p:ext uri="{BB962C8B-B14F-4D97-AF65-F5344CB8AC3E}">
        <p14:creationId xmlns:p14="http://schemas.microsoft.com/office/powerpoint/2010/main" val="776260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3DEEA-7701-95B3-06D8-F2D016E54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073" y="3501431"/>
            <a:ext cx="7165298" cy="1646302"/>
          </a:xfrm>
        </p:spPr>
        <p:txBody>
          <a:bodyPr/>
          <a:lstStyle/>
          <a:p>
            <a:pPr algn="l"/>
            <a:r>
              <a:rPr lang="en-GB" sz="6000" dirty="0"/>
              <a:t>Mid Suffolk </a:t>
            </a:r>
            <a:br>
              <a:rPr lang="en-GB" sz="6000" dirty="0"/>
            </a:br>
            <a:r>
              <a:rPr lang="en-GB" sz="6000" dirty="0"/>
              <a:t>new Green administration </a:t>
            </a:r>
            <a:br>
              <a:rPr lang="en-GB" sz="6000" dirty="0"/>
            </a:br>
            <a:r>
              <a:rPr lang="en-GB" sz="6000" dirty="0"/>
              <a:t>= new priorities</a:t>
            </a:r>
          </a:p>
        </p:txBody>
      </p:sp>
    </p:spTree>
    <p:extLst>
      <p:ext uri="{BB962C8B-B14F-4D97-AF65-F5344CB8AC3E}">
        <p14:creationId xmlns:p14="http://schemas.microsoft.com/office/powerpoint/2010/main" val="741050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11E2-6E0B-2B0A-E708-C6DE01085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84175"/>
            <a:ext cx="6490587" cy="1520825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Our Priorities</a:t>
            </a:r>
            <a:br>
              <a:rPr lang="en-US" sz="2800" dirty="0"/>
            </a:br>
            <a:r>
              <a:rPr lang="en-GB" sz="2800" b="1" i="1" baseline="0" dirty="0">
                <a:solidFill>
                  <a:schemeClr val="accent5">
                    <a:lumMod val="50000"/>
                  </a:schemeClr>
                </a:solidFill>
              </a:rPr>
              <a:t>Environmental responsibility</a:t>
            </a:r>
            <a:br>
              <a:rPr lang="en-US" sz="2800" dirty="0"/>
            </a:br>
            <a:endParaRPr lang="en-US" sz="2800" b="1" dirty="0">
              <a:effectLst/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0C7BBC1B-D728-4063-6293-E7CA20900A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429177"/>
              </p:ext>
            </p:extLst>
          </p:nvPr>
        </p:nvGraphicFramePr>
        <p:xfrm>
          <a:off x="609599" y="1752600"/>
          <a:ext cx="7800976" cy="483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Graphic 11" descr="Open hand with plant with solid fill">
            <a:extLst>
              <a:ext uri="{FF2B5EF4-FFF2-40B4-BE49-F238E27FC236}">
                <a16:creationId xmlns:a16="http://schemas.microsoft.com/office/drawing/2014/main" id="{7E9BA478-3951-670C-D1D6-2082DAEF2C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05500" y="26670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65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11E2-6E0B-2B0A-E708-C6DE01085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60" y="149678"/>
            <a:ext cx="6782416" cy="1114426"/>
          </a:xfrm>
        </p:spPr>
        <p:txBody>
          <a:bodyPr anchor="t">
            <a:normAutofit/>
          </a:bodyPr>
          <a:lstStyle/>
          <a:p>
            <a:r>
              <a:rPr lang="en-US" dirty="0"/>
              <a:t>Our Priorities</a:t>
            </a:r>
            <a:br>
              <a:rPr lang="en-US" dirty="0"/>
            </a:b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Social Responsibility</a:t>
            </a:r>
            <a:endParaRPr lang="en-US" b="1" i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E987C8-5097-7AF6-A2A4-FEB593E68447}"/>
              </a:ext>
            </a:extLst>
          </p:cNvPr>
          <p:cNvSpPr txBox="1">
            <a:spLocks/>
          </p:cNvSpPr>
          <p:nvPr/>
        </p:nvSpPr>
        <p:spPr>
          <a:xfrm>
            <a:off x="332760" y="1273629"/>
            <a:ext cx="7153890" cy="4593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GB" sz="2000" b="1" dirty="0">
              <a:highlight>
                <a:srgbClr val="FFFF00"/>
              </a:highlight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85B66E7-84D1-717F-1EFF-E50017BD1F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732304"/>
              </p:ext>
            </p:extLst>
          </p:nvPr>
        </p:nvGraphicFramePr>
        <p:xfrm>
          <a:off x="419100" y="1345067"/>
          <a:ext cx="8467725" cy="5351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Graphic 9" descr="Group success with solid fill">
            <a:extLst>
              <a:ext uri="{FF2B5EF4-FFF2-40B4-BE49-F238E27FC236}">
                <a16:creationId xmlns:a16="http://schemas.microsoft.com/office/drawing/2014/main" id="{7395481C-5145-E921-58A0-E891ADA72B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43400" y="11566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36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11E2-6E0B-2B0A-E708-C6DE01085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60" y="271506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en-GB" dirty="0"/>
              <a:t>Get involved…</a:t>
            </a:r>
            <a:br>
              <a:rPr lang="en-GB" dirty="0"/>
            </a:br>
            <a:r>
              <a:rPr lang="en-GB" sz="3200" b="0" i="1" dirty="0"/>
              <a:t>From 4</a:t>
            </a:r>
            <a:r>
              <a:rPr lang="en-GB" sz="3200" b="0" i="1" baseline="30000" dirty="0"/>
              <a:t>th</a:t>
            </a:r>
            <a:r>
              <a:rPr lang="en-GB" sz="3200" b="0" i="1" dirty="0"/>
              <a:t> October to 15</a:t>
            </a:r>
            <a:r>
              <a:rPr lang="en-GB" sz="3200" b="0" i="1" baseline="30000" dirty="0"/>
              <a:t>th</a:t>
            </a:r>
            <a:r>
              <a:rPr lang="en-GB" sz="3200" b="0" i="1" dirty="0"/>
              <a:t> November</a:t>
            </a:r>
            <a:endParaRPr lang="en-GB" b="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BEC21-0523-2EF9-DF28-4D5C27DE2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760" y="1695450"/>
            <a:ext cx="5813208" cy="4943475"/>
          </a:xfrm>
        </p:spPr>
        <p:txBody>
          <a:bodyPr>
            <a:normAutofit/>
          </a:bodyPr>
          <a:lstStyle/>
          <a:p>
            <a:pPr algn="just"/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engagement includes: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en-GB" sz="3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Scan our QR code to respond to online survey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Business Newsletter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(sent to over 800 subscribers)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C53B32-D506-6318-A804-2268966E7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88" y="3981450"/>
            <a:ext cx="26193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89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group of children standing on a rock&#10;&#10;Description automatically generated">
            <a:extLst>
              <a:ext uri="{FF2B5EF4-FFF2-40B4-BE49-F238E27FC236}">
                <a16:creationId xmlns:a16="http://schemas.microsoft.com/office/drawing/2014/main" id="{EBF7981A-6B9C-63EC-29FC-38CFA74C2C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6" y="581517"/>
            <a:ext cx="3540781" cy="5024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52E6D79C-CBD5-06C3-BB15-40019BD6BBD4}"/>
              </a:ext>
            </a:extLst>
          </p:cNvPr>
          <p:cNvSpPr txBox="1">
            <a:spLocks/>
          </p:cNvSpPr>
          <p:nvPr/>
        </p:nvSpPr>
        <p:spPr>
          <a:xfrm>
            <a:off x="291409" y="179039"/>
            <a:ext cx="6666914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B15465-1AED-976E-276C-99F7FCB41B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13" t="53275" r="50792" b="7956"/>
          <a:stretch/>
        </p:blipFill>
        <p:spPr>
          <a:xfrm>
            <a:off x="4267200" y="2084260"/>
            <a:ext cx="4668632" cy="316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5362541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MSDC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49480"/>
      </a:accent1>
      <a:accent2>
        <a:srgbClr val="1A505B"/>
      </a:accent2>
      <a:accent3>
        <a:srgbClr val="A8328A"/>
      </a:accent3>
      <a:accent4>
        <a:srgbClr val="6E91A0"/>
      </a:accent4>
      <a:accent5>
        <a:srgbClr val="F478C2"/>
      </a:accent5>
      <a:accent6>
        <a:srgbClr val="F0D577"/>
      </a:accent6>
      <a:hlink>
        <a:srgbClr val="A8328A"/>
      </a:hlink>
      <a:folHlink>
        <a:srgbClr val="EC1CA7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MSDC presentation template 1" id="{001D548C-36BF-446F-8B57-C659B3356D56}" vid="{CB71F2ED-F5DA-40E5-AC69-A062A32A71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01E89DE11FD646A2D3947FE5BBFE84" ma:contentTypeVersion="14" ma:contentTypeDescription="Create a new document." ma:contentTypeScope="" ma:versionID="8b75d3fdd92942dcdfc24d2f49faeddb">
  <xsd:schema xmlns:xsd="http://www.w3.org/2001/XMLSchema" xmlns:xs="http://www.w3.org/2001/XMLSchema" xmlns:p="http://schemas.microsoft.com/office/2006/metadata/properties" xmlns:ns2="62e69207-aea0-4605-88bc-89c403931ae4" xmlns:ns3="5807e54c-1408-412b-81c8-6a13fb349f97" targetNamespace="http://schemas.microsoft.com/office/2006/metadata/properties" ma:root="true" ma:fieldsID="fb020fbb8300bfde245141d870c751a3" ns2:_="" ns3:_="">
    <xsd:import namespace="62e69207-aea0-4605-88bc-89c403931ae4"/>
    <xsd:import namespace="5807e54c-1408-412b-81c8-6a13fb349f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e69207-aea0-4605-88bc-89c403931a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6bf4c4-4eb2-40f1-bc0e-6b8189d6fc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07e54c-1408-412b-81c8-6a13fb349f9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7a6aaf5-2fc3-4717-a00d-a6209ebf4ad6}" ma:internalName="TaxCatchAll" ma:showField="CatchAllData" ma:web="5807e54c-1408-412b-81c8-6a13fb349f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07e54c-1408-412b-81c8-6a13fb349f97" xsi:nil="true"/>
    <lcf76f155ced4ddcb4097134ff3c332f xmlns="62e69207-aea0-4605-88bc-89c403931ae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9195F0-53AB-458F-8025-543FBB203B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e69207-aea0-4605-88bc-89c403931ae4"/>
    <ds:schemaRef ds:uri="5807e54c-1408-412b-81c8-6a13fb349f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7564DE-1C66-4ABE-A280-615C8BB1F9C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5807e54c-1408-412b-81c8-6a13fb349f97"/>
    <ds:schemaRef ds:uri="62e69207-aea0-4605-88bc-89c403931ae4"/>
    <ds:schemaRef ds:uri="75304046-ffad-4f70-9f4b-bbc776f1b690"/>
    <ds:schemaRef ds:uri="a66edcff-99e7-4005-8737-266be20610b1"/>
  </ds:schemaRefs>
</ds:datastoreItem>
</file>

<file path=customXml/itemProps3.xml><?xml version="1.0" encoding="utf-8"?>
<ds:datastoreItem xmlns:ds="http://schemas.openxmlformats.org/officeDocument/2006/customXml" ds:itemID="{7380AEB5-1778-4F17-9464-21FD117FFE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BMSDC presentation corporate template</Template>
  <TotalTime>5879</TotalTime>
  <Words>207</Words>
  <Application>Microsoft Office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Calibri</vt:lpstr>
      <vt:lpstr>Symbol</vt:lpstr>
      <vt:lpstr>Trebuchet MS</vt:lpstr>
      <vt:lpstr>Wingdings 3</vt:lpstr>
      <vt:lpstr>Facet</vt:lpstr>
      <vt:lpstr>Facing a Different Future ?</vt:lpstr>
      <vt:lpstr>Climate change Biodiversity Resource constraints Workforce / skills issues Migration Political change</vt:lpstr>
      <vt:lpstr>Mid Suffolk  new Green administration  = new priorities</vt:lpstr>
      <vt:lpstr>Our Priorities Environmental responsibility </vt:lpstr>
      <vt:lpstr>Our Priorities Social Responsibility</vt:lpstr>
      <vt:lpstr>Get involved… From 4th October to 15th November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Francine Tarn</dc:creator>
  <cp:lastModifiedBy>Andrew Mellen (Cllr)</cp:lastModifiedBy>
  <cp:revision>11</cp:revision>
  <dcterms:created xsi:type="dcterms:W3CDTF">2023-09-12T13:17:28Z</dcterms:created>
  <dcterms:modified xsi:type="dcterms:W3CDTF">2023-10-24T12:18:51Z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0x0101001636619A6919704186894508CB8FA7B3</vt:lpwstr>
  </property>
</Properties>
</file>