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86" r:id="rId4"/>
    <p:sldId id="310" r:id="rId5"/>
    <p:sldId id="293" r:id="rId6"/>
    <p:sldId id="307" r:id="rId7"/>
    <p:sldId id="304" r:id="rId8"/>
    <p:sldId id="311" r:id="rId9"/>
  </p:sldIdLst>
  <p:sldSz cx="12192000" cy="6858000"/>
  <p:notesSz cx="6865938" cy="91582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na Hamdy" initials="DH" lastIdx="2" clrIdx="0">
    <p:extLst>
      <p:ext uri="{19B8F6BF-5375-455C-9EA6-DF929625EA0E}">
        <p15:presenceInfo xmlns:p15="http://schemas.microsoft.com/office/powerpoint/2012/main" userId="S::Dina.Hamdy@suffolk.gov.uk::c56ac8ca-4658-4990-be6b-b54d3456ba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38F1C-6D7E-4444-A159-C09A2DAAB4EC}" v="77" dt="2023-03-22T17:43:20.7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36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47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63" d="100"/>
          <a:sy n="63" d="100"/>
        </p:scale>
        <p:origin x="2368" y="-4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0F08D8-3453-42A7-8A5F-3C2E5F156251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GB"/>
        </a:p>
      </dgm:t>
    </dgm:pt>
    <dgm:pt modelId="{E2BA4641-7C18-4A1A-AE04-909296F2CF50}">
      <dgm:prSet phldrT="[Text]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Vision </a:t>
          </a:r>
        </a:p>
      </dgm:t>
    </dgm:pt>
    <dgm:pt modelId="{93287E87-2428-429E-8EF8-DEC183FB84FB}" type="parTrans" cxnId="{E9567738-28E1-40F8-94B6-FC9D0A713BE2}">
      <dgm:prSet/>
      <dgm:spPr/>
      <dgm:t>
        <a:bodyPr/>
        <a:lstStyle/>
        <a:p>
          <a:endParaRPr lang="en-GB"/>
        </a:p>
      </dgm:t>
    </dgm:pt>
    <dgm:pt modelId="{5F68934B-5280-47A0-B34E-73F27B6842BA}" type="sibTrans" cxnId="{E9567738-28E1-40F8-94B6-FC9D0A713BE2}">
      <dgm:prSet/>
      <dgm:spPr/>
      <dgm:t>
        <a:bodyPr/>
        <a:lstStyle/>
        <a:p>
          <a:endParaRPr lang="en-GB"/>
        </a:p>
      </dgm:t>
    </dgm:pt>
    <dgm:pt modelId="{E535629B-52AB-4A9A-8228-5BA8E4EF9F4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Engage &amp; Consult </a:t>
          </a:r>
        </a:p>
      </dgm:t>
    </dgm:pt>
    <dgm:pt modelId="{8910A3A8-46D2-4F75-A979-8F2F5C7CC730}" type="parTrans" cxnId="{2CAFA3C1-FF82-4276-ABF8-088A75E169BC}">
      <dgm:prSet/>
      <dgm:spPr/>
      <dgm:t>
        <a:bodyPr/>
        <a:lstStyle/>
        <a:p>
          <a:endParaRPr lang="en-GB"/>
        </a:p>
      </dgm:t>
    </dgm:pt>
    <dgm:pt modelId="{9B1F12B4-0913-4736-BA42-780B9B6B62C8}" type="sibTrans" cxnId="{2CAFA3C1-FF82-4276-ABF8-088A75E169BC}">
      <dgm:prSet/>
      <dgm:spPr/>
      <dgm:t>
        <a:bodyPr/>
        <a:lstStyle/>
        <a:p>
          <a:endParaRPr lang="en-GB"/>
        </a:p>
      </dgm:t>
    </dgm:pt>
    <dgm:pt modelId="{82C118E7-CD41-4879-912A-68E1CD5652E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Options </a:t>
          </a:r>
        </a:p>
      </dgm:t>
    </dgm:pt>
    <dgm:pt modelId="{60D836BE-FC8F-4461-8CB9-7025C1774BBA}" type="parTrans" cxnId="{F1CE801A-1329-4726-8711-82B76FD0D0AB}">
      <dgm:prSet/>
      <dgm:spPr/>
      <dgm:t>
        <a:bodyPr/>
        <a:lstStyle/>
        <a:p>
          <a:endParaRPr lang="en-GB"/>
        </a:p>
      </dgm:t>
    </dgm:pt>
    <dgm:pt modelId="{5682037B-AA11-4FE8-AAA9-1C0ACA7E052A}" type="sibTrans" cxnId="{F1CE801A-1329-4726-8711-82B76FD0D0AB}">
      <dgm:prSet/>
      <dgm:spPr/>
      <dgm:t>
        <a:bodyPr/>
        <a:lstStyle/>
        <a:p>
          <a:endParaRPr lang="en-GB"/>
        </a:p>
      </dgm:t>
    </dgm:pt>
    <dgm:pt modelId="{A67C0973-5176-4C0F-B302-7D659754E0D5}">
      <dgm:prSet phldrT="[Text]"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GB" sz="4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Scope</a:t>
          </a:r>
          <a:endParaRPr lang="en-GB" sz="36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E6A1F08-C684-4005-B118-0210B6177811}" type="parTrans" cxnId="{FB9AB0A6-F9A1-4ED0-B04F-6B0468CE7E5C}">
      <dgm:prSet/>
      <dgm:spPr/>
      <dgm:t>
        <a:bodyPr/>
        <a:lstStyle/>
        <a:p>
          <a:endParaRPr lang="en-GB"/>
        </a:p>
      </dgm:t>
    </dgm:pt>
    <dgm:pt modelId="{3A33C07B-CD44-486E-9E78-E8D36C677BB8}" type="sibTrans" cxnId="{FB9AB0A6-F9A1-4ED0-B04F-6B0468CE7E5C}">
      <dgm:prSet/>
      <dgm:spPr/>
      <dgm:t>
        <a:bodyPr/>
        <a:lstStyle/>
        <a:p>
          <a:endParaRPr lang="en-GB"/>
        </a:p>
      </dgm:t>
    </dgm:pt>
    <dgm:pt modelId="{65B978EB-4219-49FA-9A9B-AF437781DC33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Evidence</a:t>
          </a:r>
        </a:p>
      </dgm:t>
    </dgm:pt>
    <dgm:pt modelId="{AF24DB25-4484-4B6A-9F11-7FB5D411D076}" type="parTrans" cxnId="{26043B25-ABAC-429B-87BC-734300DB9CCA}">
      <dgm:prSet/>
      <dgm:spPr/>
      <dgm:t>
        <a:bodyPr/>
        <a:lstStyle/>
        <a:p>
          <a:endParaRPr lang="en-GB"/>
        </a:p>
      </dgm:t>
    </dgm:pt>
    <dgm:pt modelId="{A7C8644F-C521-4294-B207-CED73F63F1BA}" type="sibTrans" cxnId="{26043B25-ABAC-429B-87BC-734300DB9CCA}">
      <dgm:prSet/>
      <dgm:spPr/>
      <dgm:t>
        <a:bodyPr/>
        <a:lstStyle/>
        <a:p>
          <a:endParaRPr lang="en-GB"/>
        </a:p>
      </dgm:t>
    </dgm:pt>
    <dgm:pt modelId="{E84D8EB7-6837-4CDD-A33B-AE1A59128B6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Test</a:t>
          </a:r>
        </a:p>
      </dgm:t>
    </dgm:pt>
    <dgm:pt modelId="{BC4DDF94-CD28-4E28-900A-A38D4150B0F8}" type="parTrans" cxnId="{CA584F61-166F-4520-AFDD-C9C6DCE1ACE9}">
      <dgm:prSet/>
      <dgm:spPr/>
      <dgm:t>
        <a:bodyPr/>
        <a:lstStyle/>
        <a:p>
          <a:endParaRPr lang="en-GB"/>
        </a:p>
      </dgm:t>
    </dgm:pt>
    <dgm:pt modelId="{002ED2D2-0E3C-442F-8733-6E4E3D143765}" type="sibTrans" cxnId="{CA584F61-166F-4520-AFDD-C9C6DCE1ACE9}">
      <dgm:prSet/>
      <dgm:spPr/>
      <dgm:t>
        <a:bodyPr/>
        <a:lstStyle/>
        <a:p>
          <a:endParaRPr lang="en-GB"/>
        </a:p>
      </dgm:t>
    </dgm:pt>
    <dgm:pt modelId="{D5A88B36-8E68-4266-85E3-B08E0B852099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Prioritise </a:t>
          </a:r>
        </a:p>
      </dgm:t>
    </dgm:pt>
    <dgm:pt modelId="{4DBE80FA-8F3D-4D62-8225-F129CD84392D}" type="parTrans" cxnId="{2C922405-3C62-41CB-ABBE-D8246EB65741}">
      <dgm:prSet/>
      <dgm:spPr/>
      <dgm:t>
        <a:bodyPr/>
        <a:lstStyle/>
        <a:p>
          <a:endParaRPr lang="en-GB"/>
        </a:p>
      </dgm:t>
    </dgm:pt>
    <dgm:pt modelId="{9CBC0479-5DF1-4278-9F95-242395C1375B}" type="sibTrans" cxnId="{2C922405-3C62-41CB-ABBE-D8246EB65741}">
      <dgm:prSet/>
      <dgm:spPr/>
      <dgm:t>
        <a:bodyPr/>
        <a:lstStyle/>
        <a:p>
          <a:endParaRPr lang="en-GB"/>
        </a:p>
      </dgm:t>
    </dgm:pt>
    <dgm:pt modelId="{15736C32-C701-4A27-BF6F-1BDC200B04EC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Evaluate</a:t>
          </a:r>
        </a:p>
      </dgm:t>
    </dgm:pt>
    <dgm:pt modelId="{D4024200-BF98-4AD2-8008-AC7679843A41}" type="parTrans" cxnId="{D191A040-5732-43D8-86F3-FD9337778280}">
      <dgm:prSet/>
      <dgm:spPr/>
      <dgm:t>
        <a:bodyPr/>
        <a:lstStyle/>
        <a:p>
          <a:endParaRPr lang="en-GB"/>
        </a:p>
      </dgm:t>
    </dgm:pt>
    <dgm:pt modelId="{9AB7BADB-FCC0-4F0D-A2ED-5F4723B68368}" type="sibTrans" cxnId="{D191A040-5732-43D8-86F3-FD9337778280}">
      <dgm:prSet/>
      <dgm:spPr/>
      <dgm:t>
        <a:bodyPr/>
        <a:lstStyle/>
        <a:p>
          <a:endParaRPr lang="en-GB"/>
        </a:p>
      </dgm:t>
    </dgm:pt>
    <dgm:pt modelId="{BC65972E-632E-4C50-82EC-5225A8A2179A}" type="pres">
      <dgm:prSet presAssocID="{AD0F08D8-3453-42A7-8A5F-3C2E5F156251}" presName="root" presStyleCnt="0">
        <dgm:presLayoutVars>
          <dgm:dir/>
          <dgm:resizeHandles val="exact"/>
        </dgm:presLayoutVars>
      </dgm:prSet>
      <dgm:spPr/>
    </dgm:pt>
    <dgm:pt modelId="{5313A401-D3FF-429F-A95A-81A82C490989}" type="pres">
      <dgm:prSet presAssocID="{E2BA4641-7C18-4A1A-AE04-909296F2CF50}" presName="compNode" presStyleCnt="0"/>
      <dgm:spPr/>
    </dgm:pt>
    <dgm:pt modelId="{50BEBC58-AEB3-4D60-B94B-FB14741AF91B}" type="pres">
      <dgm:prSet presAssocID="{E2BA4641-7C18-4A1A-AE04-909296F2CF50}" presName="iconRect" presStyleLbl="node1" presStyleIdx="0" presStyleCnt="2" custLinFactNeighborX="-526" custLinFactNeighborY="-999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3AE857C8-A037-4F7A-A920-02615BD4A706}" type="pres">
      <dgm:prSet presAssocID="{E2BA4641-7C18-4A1A-AE04-909296F2CF50}" presName="iconSpace" presStyleCnt="0"/>
      <dgm:spPr/>
    </dgm:pt>
    <dgm:pt modelId="{D7A7FE13-1F2D-425F-93A6-DD7962915B04}" type="pres">
      <dgm:prSet presAssocID="{E2BA4641-7C18-4A1A-AE04-909296F2CF50}" presName="parTx" presStyleLbl="revTx" presStyleIdx="0" presStyleCnt="4" custScaleX="83415" custLinFactNeighborX="7564" custLinFactNeighborY="-59395">
        <dgm:presLayoutVars>
          <dgm:chMax val="0"/>
          <dgm:chPref val="0"/>
        </dgm:presLayoutVars>
      </dgm:prSet>
      <dgm:spPr/>
    </dgm:pt>
    <dgm:pt modelId="{F23578DA-C874-4D70-A334-687AD598DAFE}" type="pres">
      <dgm:prSet presAssocID="{E2BA4641-7C18-4A1A-AE04-909296F2CF50}" presName="txSpace" presStyleCnt="0"/>
      <dgm:spPr/>
    </dgm:pt>
    <dgm:pt modelId="{99A1E674-A105-4395-9BEF-E1095AFC86BB}" type="pres">
      <dgm:prSet presAssocID="{E2BA4641-7C18-4A1A-AE04-909296F2CF50}" presName="desTx" presStyleLbl="revTx" presStyleIdx="1" presStyleCnt="4" custScaleX="83415" custLinFactY="-19503044" custLinFactNeighborX="8487" custLinFactNeighborY="-19600000">
        <dgm:presLayoutVars/>
      </dgm:prSet>
      <dgm:spPr/>
    </dgm:pt>
    <dgm:pt modelId="{B4C12D75-1C6F-44EA-9232-67D34920D9F6}" type="pres">
      <dgm:prSet presAssocID="{5F68934B-5280-47A0-B34E-73F27B6842BA}" presName="sibTrans" presStyleCnt="0"/>
      <dgm:spPr/>
    </dgm:pt>
    <dgm:pt modelId="{27196292-8547-4C66-82F0-AE5C226413B8}" type="pres">
      <dgm:prSet presAssocID="{A67C0973-5176-4C0F-B302-7D659754E0D5}" presName="compNode" presStyleCnt="0"/>
      <dgm:spPr/>
    </dgm:pt>
    <dgm:pt modelId="{CCF7A8F1-7F79-4F7A-BD4B-608412DA29EF}" type="pres">
      <dgm:prSet presAssocID="{A67C0973-5176-4C0F-B302-7D659754E0D5}" presName="iconRect" presStyleLbl="node1" presStyleIdx="1" presStyleCnt="2" custScaleX="81055" custScaleY="81055" custLinFactNeighborX="-30694" custLinFactNeighborY="-762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/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977D74EA-C866-4F75-90E2-27F45102307B}" type="pres">
      <dgm:prSet presAssocID="{A67C0973-5176-4C0F-B302-7D659754E0D5}" presName="iconSpace" presStyleCnt="0"/>
      <dgm:spPr/>
    </dgm:pt>
    <dgm:pt modelId="{B4C63CBA-AAD5-4E71-BE96-A8350B7EFAAA}" type="pres">
      <dgm:prSet presAssocID="{A67C0973-5176-4C0F-B302-7D659754E0D5}" presName="parTx" presStyleLbl="revTx" presStyleIdx="2" presStyleCnt="4" custScaleX="83415" custLinFactNeighborX="-581" custLinFactNeighborY="-34322">
        <dgm:presLayoutVars>
          <dgm:chMax val="0"/>
          <dgm:chPref val="0"/>
        </dgm:presLayoutVars>
      </dgm:prSet>
      <dgm:spPr/>
    </dgm:pt>
    <dgm:pt modelId="{6E65C6BF-E3F1-48CB-AD80-170D8A6B4B90}" type="pres">
      <dgm:prSet presAssocID="{A67C0973-5176-4C0F-B302-7D659754E0D5}" presName="txSpace" presStyleCnt="0"/>
      <dgm:spPr/>
    </dgm:pt>
    <dgm:pt modelId="{8586545D-270B-4091-9BAA-5E516D2C56A8}" type="pres">
      <dgm:prSet presAssocID="{A67C0973-5176-4C0F-B302-7D659754E0D5}" presName="desTx" presStyleLbl="revTx" presStyleIdx="3" presStyleCnt="4" custScaleX="83415" custLinFactY="-9566965" custLinFactNeighborX="2370" custLinFactNeighborY="-9600000">
        <dgm:presLayoutVars/>
      </dgm:prSet>
      <dgm:spPr/>
    </dgm:pt>
  </dgm:ptLst>
  <dgm:cxnLst>
    <dgm:cxn modelId="{2C922405-3C62-41CB-ABBE-D8246EB65741}" srcId="{E2BA4641-7C18-4A1A-AE04-909296F2CF50}" destId="{D5A88B36-8E68-4266-85E3-B08E0B852099}" srcOrd="2" destOrd="0" parTransId="{4DBE80FA-8F3D-4D62-8225-F129CD84392D}" sibTransId="{9CBC0479-5DF1-4278-9F95-242395C1375B}"/>
    <dgm:cxn modelId="{F1CE801A-1329-4726-8711-82B76FD0D0AB}" srcId="{E2BA4641-7C18-4A1A-AE04-909296F2CF50}" destId="{82C118E7-CD41-4879-912A-68E1CD5652E0}" srcOrd="1" destOrd="0" parTransId="{60D836BE-FC8F-4461-8CB9-7025C1774BBA}" sibTransId="{5682037B-AA11-4FE8-AAA9-1C0ACA7E052A}"/>
    <dgm:cxn modelId="{26043B25-ABAC-429B-87BC-734300DB9CCA}" srcId="{A67C0973-5176-4C0F-B302-7D659754E0D5}" destId="{65B978EB-4219-49FA-9A9B-AF437781DC33}" srcOrd="0" destOrd="0" parTransId="{AF24DB25-4484-4B6A-9F11-7FB5D411D076}" sibTransId="{A7C8644F-C521-4294-B207-CED73F63F1BA}"/>
    <dgm:cxn modelId="{ACC40A32-8ED2-4376-940F-330C49D684DE}" type="presOf" srcId="{15736C32-C701-4A27-BF6F-1BDC200B04EC}" destId="{8586545D-270B-4091-9BAA-5E516D2C56A8}" srcOrd="0" destOrd="2" presId="urn:microsoft.com/office/officeart/2018/5/layout/CenteredIconLabelDescriptionList"/>
    <dgm:cxn modelId="{E9567738-28E1-40F8-94B6-FC9D0A713BE2}" srcId="{AD0F08D8-3453-42A7-8A5F-3C2E5F156251}" destId="{E2BA4641-7C18-4A1A-AE04-909296F2CF50}" srcOrd="0" destOrd="0" parTransId="{93287E87-2428-429E-8EF8-DEC183FB84FB}" sibTransId="{5F68934B-5280-47A0-B34E-73F27B6842BA}"/>
    <dgm:cxn modelId="{D191A040-5732-43D8-86F3-FD9337778280}" srcId="{A67C0973-5176-4C0F-B302-7D659754E0D5}" destId="{15736C32-C701-4A27-BF6F-1BDC200B04EC}" srcOrd="2" destOrd="0" parTransId="{D4024200-BF98-4AD2-8008-AC7679843A41}" sibTransId="{9AB7BADB-FCC0-4F0D-A2ED-5F4723B68368}"/>
    <dgm:cxn modelId="{F0E2935D-A67B-42E6-ABA4-01AD0B8F959E}" type="presOf" srcId="{AD0F08D8-3453-42A7-8A5F-3C2E5F156251}" destId="{BC65972E-632E-4C50-82EC-5225A8A2179A}" srcOrd="0" destOrd="0" presId="urn:microsoft.com/office/officeart/2018/5/layout/CenteredIconLabelDescriptionList"/>
    <dgm:cxn modelId="{CA584F61-166F-4520-AFDD-C9C6DCE1ACE9}" srcId="{A67C0973-5176-4C0F-B302-7D659754E0D5}" destId="{E84D8EB7-6837-4CDD-A33B-AE1A59128B6D}" srcOrd="1" destOrd="0" parTransId="{BC4DDF94-CD28-4E28-900A-A38D4150B0F8}" sibTransId="{002ED2D2-0E3C-442F-8733-6E4E3D143765}"/>
    <dgm:cxn modelId="{5CEF2462-78D8-4AB7-83A0-2E1429F8689B}" type="presOf" srcId="{82C118E7-CD41-4879-912A-68E1CD5652E0}" destId="{99A1E674-A105-4395-9BEF-E1095AFC86BB}" srcOrd="0" destOrd="1" presId="urn:microsoft.com/office/officeart/2018/5/layout/CenteredIconLabelDescriptionList"/>
    <dgm:cxn modelId="{7F84C468-C8BE-4790-948C-C0CB7A515038}" type="presOf" srcId="{A67C0973-5176-4C0F-B302-7D659754E0D5}" destId="{B4C63CBA-AAD5-4E71-BE96-A8350B7EFAAA}" srcOrd="0" destOrd="0" presId="urn:microsoft.com/office/officeart/2018/5/layout/CenteredIconLabelDescriptionList"/>
    <dgm:cxn modelId="{2DC03A6A-742D-493D-BC28-C35A8EA53C5B}" type="presOf" srcId="{E535629B-52AB-4A9A-8228-5BA8E4EF9F43}" destId="{99A1E674-A105-4395-9BEF-E1095AFC86BB}" srcOrd="0" destOrd="0" presId="urn:microsoft.com/office/officeart/2018/5/layout/CenteredIconLabelDescriptionList"/>
    <dgm:cxn modelId="{1959706B-E2D6-4997-BE37-A5B235785C71}" type="presOf" srcId="{D5A88B36-8E68-4266-85E3-B08E0B852099}" destId="{99A1E674-A105-4395-9BEF-E1095AFC86BB}" srcOrd="0" destOrd="2" presId="urn:microsoft.com/office/officeart/2018/5/layout/CenteredIconLabelDescriptionList"/>
    <dgm:cxn modelId="{FB9AB0A6-F9A1-4ED0-B04F-6B0468CE7E5C}" srcId="{AD0F08D8-3453-42A7-8A5F-3C2E5F156251}" destId="{A67C0973-5176-4C0F-B302-7D659754E0D5}" srcOrd="1" destOrd="0" parTransId="{AE6A1F08-C684-4005-B118-0210B6177811}" sibTransId="{3A33C07B-CD44-486E-9E78-E8D36C677BB8}"/>
    <dgm:cxn modelId="{271B44B1-4FAF-450E-81EC-07B6813CB6D9}" type="presOf" srcId="{E2BA4641-7C18-4A1A-AE04-909296F2CF50}" destId="{D7A7FE13-1F2D-425F-93A6-DD7962915B04}" srcOrd="0" destOrd="0" presId="urn:microsoft.com/office/officeart/2018/5/layout/CenteredIconLabelDescriptionList"/>
    <dgm:cxn modelId="{2CAFA3C1-FF82-4276-ABF8-088A75E169BC}" srcId="{E2BA4641-7C18-4A1A-AE04-909296F2CF50}" destId="{E535629B-52AB-4A9A-8228-5BA8E4EF9F43}" srcOrd="0" destOrd="0" parTransId="{8910A3A8-46D2-4F75-A979-8F2F5C7CC730}" sibTransId="{9B1F12B4-0913-4736-BA42-780B9B6B62C8}"/>
    <dgm:cxn modelId="{C66AB2C7-2602-4565-92D0-45B0BB6EF363}" type="presOf" srcId="{E84D8EB7-6837-4CDD-A33B-AE1A59128B6D}" destId="{8586545D-270B-4091-9BAA-5E516D2C56A8}" srcOrd="0" destOrd="1" presId="urn:microsoft.com/office/officeart/2018/5/layout/CenteredIconLabelDescriptionList"/>
    <dgm:cxn modelId="{E9BA1AE3-83F2-4FFC-B75B-090D591BA1C2}" type="presOf" srcId="{65B978EB-4219-49FA-9A9B-AF437781DC33}" destId="{8586545D-270B-4091-9BAA-5E516D2C56A8}" srcOrd="0" destOrd="0" presId="urn:microsoft.com/office/officeart/2018/5/layout/CenteredIconLabelDescriptionList"/>
    <dgm:cxn modelId="{55AC2D15-19CB-4314-8754-C1B2F280129A}" type="presParOf" srcId="{BC65972E-632E-4C50-82EC-5225A8A2179A}" destId="{5313A401-D3FF-429F-A95A-81A82C490989}" srcOrd="0" destOrd="0" presId="urn:microsoft.com/office/officeart/2018/5/layout/CenteredIconLabelDescriptionList"/>
    <dgm:cxn modelId="{E3C93AE8-35F0-4B6E-B6AF-0A5F088427C0}" type="presParOf" srcId="{5313A401-D3FF-429F-A95A-81A82C490989}" destId="{50BEBC58-AEB3-4D60-B94B-FB14741AF91B}" srcOrd="0" destOrd="0" presId="urn:microsoft.com/office/officeart/2018/5/layout/CenteredIconLabelDescriptionList"/>
    <dgm:cxn modelId="{778B777C-9C0F-4B03-84D2-C0D3E52D5F55}" type="presParOf" srcId="{5313A401-D3FF-429F-A95A-81A82C490989}" destId="{3AE857C8-A037-4F7A-A920-02615BD4A706}" srcOrd="1" destOrd="0" presId="urn:microsoft.com/office/officeart/2018/5/layout/CenteredIconLabelDescriptionList"/>
    <dgm:cxn modelId="{7F500CFB-386A-4DBB-ABD4-C8F034B91B9F}" type="presParOf" srcId="{5313A401-D3FF-429F-A95A-81A82C490989}" destId="{D7A7FE13-1F2D-425F-93A6-DD7962915B04}" srcOrd="2" destOrd="0" presId="urn:microsoft.com/office/officeart/2018/5/layout/CenteredIconLabelDescriptionList"/>
    <dgm:cxn modelId="{5C6D2E45-EF73-4241-807A-8D5186E1C5BB}" type="presParOf" srcId="{5313A401-D3FF-429F-A95A-81A82C490989}" destId="{F23578DA-C874-4D70-A334-687AD598DAFE}" srcOrd="3" destOrd="0" presId="urn:microsoft.com/office/officeart/2018/5/layout/CenteredIconLabelDescriptionList"/>
    <dgm:cxn modelId="{1C7E9DA1-F241-458A-B01D-D5D51D7AAD5F}" type="presParOf" srcId="{5313A401-D3FF-429F-A95A-81A82C490989}" destId="{99A1E674-A105-4395-9BEF-E1095AFC86BB}" srcOrd="4" destOrd="0" presId="urn:microsoft.com/office/officeart/2018/5/layout/CenteredIconLabelDescriptionList"/>
    <dgm:cxn modelId="{C7944931-8AAF-45F1-AB5A-AB666F3B16CE}" type="presParOf" srcId="{BC65972E-632E-4C50-82EC-5225A8A2179A}" destId="{B4C12D75-1C6F-44EA-9232-67D34920D9F6}" srcOrd="1" destOrd="0" presId="urn:microsoft.com/office/officeart/2018/5/layout/CenteredIconLabelDescriptionList"/>
    <dgm:cxn modelId="{AFBCC3B1-DCA5-47ED-BC5D-0EC169BAED9E}" type="presParOf" srcId="{BC65972E-632E-4C50-82EC-5225A8A2179A}" destId="{27196292-8547-4C66-82F0-AE5C226413B8}" srcOrd="2" destOrd="0" presId="urn:microsoft.com/office/officeart/2018/5/layout/CenteredIconLabelDescriptionList"/>
    <dgm:cxn modelId="{82EB97BE-7C25-4D4A-92B6-DF6EFF7B3836}" type="presParOf" srcId="{27196292-8547-4C66-82F0-AE5C226413B8}" destId="{CCF7A8F1-7F79-4F7A-BD4B-608412DA29EF}" srcOrd="0" destOrd="0" presId="urn:microsoft.com/office/officeart/2018/5/layout/CenteredIconLabelDescriptionList"/>
    <dgm:cxn modelId="{4E89F367-BEBE-4D62-B9D1-830874909F4E}" type="presParOf" srcId="{27196292-8547-4C66-82F0-AE5C226413B8}" destId="{977D74EA-C866-4F75-90E2-27F45102307B}" srcOrd="1" destOrd="0" presId="urn:microsoft.com/office/officeart/2018/5/layout/CenteredIconLabelDescriptionList"/>
    <dgm:cxn modelId="{2D9BA494-8634-4438-91B1-38AC801FA632}" type="presParOf" srcId="{27196292-8547-4C66-82F0-AE5C226413B8}" destId="{B4C63CBA-AAD5-4E71-BE96-A8350B7EFAAA}" srcOrd="2" destOrd="0" presId="urn:microsoft.com/office/officeart/2018/5/layout/CenteredIconLabelDescriptionList"/>
    <dgm:cxn modelId="{3B3B52A6-4955-49DB-8571-FFEB461A2073}" type="presParOf" srcId="{27196292-8547-4C66-82F0-AE5C226413B8}" destId="{6E65C6BF-E3F1-48CB-AD80-170D8A6B4B90}" srcOrd="3" destOrd="0" presId="urn:microsoft.com/office/officeart/2018/5/layout/CenteredIconLabelDescriptionList"/>
    <dgm:cxn modelId="{1B331FE2-CA0A-477B-B642-BBAE7EA36A6D}" type="presParOf" srcId="{27196292-8547-4C66-82F0-AE5C226413B8}" destId="{8586545D-270B-4091-9BAA-5E516D2C56A8}" srcOrd="4" destOrd="0" presId="urn:microsoft.com/office/officeart/2018/5/layout/CenteredIconLabelDescriptionList"/>
  </dgm:cxnLst>
  <dgm:bg>
    <a:blipFill>
      <a:blip xmlns:r="http://schemas.openxmlformats.org/officeDocument/2006/relationships" r:embed="rId5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E689F1-1D90-4DE8-BDA6-35C3F325FFFF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GB"/>
        </a:p>
      </dgm:t>
    </dgm:pt>
    <dgm:pt modelId="{8C52021E-C5F8-4FAE-AA9A-E78D08AF0ACE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 dirty="0"/>
            <a:t>To agree our ambition for growth</a:t>
          </a:r>
        </a:p>
      </dgm:t>
    </dgm:pt>
    <dgm:pt modelId="{E00036C2-AD5E-4E2B-9D7E-07074C883C08}" type="parTrans" cxnId="{1CC28CE0-A119-4EE6-AA77-CE7AB1B17DF5}">
      <dgm:prSet/>
      <dgm:spPr/>
      <dgm:t>
        <a:bodyPr/>
        <a:lstStyle/>
        <a:p>
          <a:endParaRPr lang="en-GB"/>
        </a:p>
      </dgm:t>
    </dgm:pt>
    <dgm:pt modelId="{697F33B1-AE5F-413C-B32F-D4F2314C9E09}" type="sibTrans" cxnId="{1CC28CE0-A119-4EE6-AA77-CE7AB1B17DF5}">
      <dgm:prSet/>
      <dgm:spPr/>
      <dgm:t>
        <a:bodyPr/>
        <a:lstStyle/>
        <a:p>
          <a:endParaRPr lang="en-GB"/>
        </a:p>
      </dgm:t>
    </dgm:pt>
    <dgm:pt modelId="{56196DFC-EA3C-449C-B5F2-52A998B40163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 dirty="0"/>
            <a:t>Engagement with LOCAL AUTHORITY  partners via SCOLT &amp; SPSL to ensure buy in to the project </a:t>
          </a:r>
        </a:p>
      </dgm:t>
    </dgm:pt>
    <dgm:pt modelId="{995F6370-61D8-423F-AF1B-12A2D58BDAE1}" type="parTrans" cxnId="{3356B820-6241-4633-82DE-93FEB423E128}">
      <dgm:prSet/>
      <dgm:spPr/>
      <dgm:t>
        <a:bodyPr/>
        <a:lstStyle/>
        <a:p>
          <a:endParaRPr lang="en-GB"/>
        </a:p>
      </dgm:t>
    </dgm:pt>
    <dgm:pt modelId="{76917E0E-4E47-4F7D-B2DA-2AF5F2968BDA}" type="sibTrans" cxnId="{3356B820-6241-4633-82DE-93FEB423E128}">
      <dgm:prSet/>
      <dgm:spPr/>
      <dgm:t>
        <a:bodyPr/>
        <a:lstStyle/>
        <a:p>
          <a:endParaRPr lang="en-GB"/>
        </a:p>
      </dgm:t>
    </dgm:pt>
    <dgm:pt modelId="{92F60A37-08BB-4A82-9DF1-B154EE80CE9F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 dirty="0"/>
            <a:t>Engagement with BUSINESS AND OTHER  external partners and influencers</a:t>
          </a:r>
        </a:p>
      </dgm:t>
    </dgm:pt>
    <dgm:pt modelId="{D5BD5F63-285A-4210-A2D7-A65646121A02}" type="parTrans" cxnId="{32810EFB-E7ED-4BBD-BF07-F56AFB278C96}">
      <dgm:prSet/>
      <dgm:spPr/>
      <dgm:t>
        <a:bodyPr/>
        <a:lstStyle/>
        <a:p>
          <a:endParaRPr lang="en-GB"/>
        </a:p>
      </dgm:t>
    </dgm:pt>
    <dgm:pt modelId="{F2C23CC5-EB12-4529-9ED3-1FDB0C617FFA}" type="sibTrans" cxnId="{32810EFB-E7ED-4BBD-BF07-F56AFB278C96}">
      <dgm:prSet/>
      <dgm:spPr/>
      <dgm:t>
        <a:bodyPr/>
        <a:lstStyle/>
        <a:p>
          <a:endParaRPr lang="en-GB"/>
        </a:p>
      </dgm:t>
    </dgm:pt>
    <dgm:pt modelId="{DE0E1981-68CF-4F54-9CED-9D152EFE881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 dirty="0"/>
            <a:t>Engagement with Local community</a:t>
          </a:r>
        </a:p>
      </dgm:t>
    </dgm:pt>
    <dgm:pt modelId="{73564810-1CD7-4FAB-AF1C-438A44CEBB10}" type="parTrans" cxnId="{71EDA426-476C-48E6-9C8F-F71ABD449DB4}">
      <dgm:prSet/>
      <dgm:spPr/>
      <dgm:t>
        <a:bodyPr/>
        <a:lstStyle/>
        <a:p>
          <a:endParaRPr lang="en-GB"/>
        </a:p>
      </dgm:t>
    </dgm:pt>
    <dgm:pt modelId="{8AB4F9D5-0C60-4296-8B13-40ADC3984992}" type="sibTrans" cxnId="{71EDA426-476C-48E6-9C8F-F71ABD449DB4}">
      <dgm:prSet/>
      <dgm:spPr/>
      <dgm:t>
        <a:bodyPr/>
        <a:lstStyle/>
        <a:p>
          <a:endParaRPr lang="en-GB"/>
        </a:p>
      </dgm:t>
    </dgm:pt>
    <dgm:pt modelId="{ECE57007-932F-4D53-87B3-9FA53F818190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 dirty="0"/>
            <a:t>Define the economic narrative</a:t>
          </a:r>
        </a:p>
      </dgm:t>
    </dgm:pt>
    <dgm:pt modelId="{7ED9A799-47E5-4038-973F-1B1DA264F8A5}" type="parTrans" cxnId="{3AE3FFCA-4243-47E1-B8AD-D840A5A0C5AB}">
      <dgm:prSet/>
      <dgm:spPr/>
      <dgm:t>
        <a:bodyPr/>
        <a:lstStyle/>
        <a:p>
          <a:endParaRPr lang="en-GB"/>
        </a:p>
      </dgm:t>
    </dgm:pt>
    <dgm:pt modelId="{72A8CA44-8BB8-460A-A816-C6C2D9E8A1B6}" type="sibTrans" cxnId="{3AE3FFCA-4243-47E1-B8AD-D840A5A0C5AB}">
      <dgm:prSet/>
      <dgm:spPr/>
      <dgm:t>
        <a:bodyPr/>
        <a:lstStyle/>
        <a:p>
          <a:endParaRPr lang="en-GB"/>
        </a:p>
      </dgm:t>
    </dgm:pt>
    <dgm:pt modelId="{44F28DBA-4BA8-4578-A890-861DF23E3F34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b="1" dirty="0"/>
            <a:t>A SINGLE COORDINATED DELIVERY PLAN TO ARTICULATE OUR OFFER and ASK</a:t>
          </a:r>
        </a:p>
      </dgm:t>
    </dgm:pt>
    <dgm:pt modelId="{FBA186A0-E487-4D2B-B7E3-1E66CB5FFC53}" type="parTrans" cxnId="{B085070A-AF11-4151-BB5C-50C0C97FF9CB}">
      <dgm:prSet/>
      <dgm:spPr/>
      <dgm:t>
        <a:bodyPr/>
        <a:lstStyle/>
        <a:p>
          <a:endParaRPr lang="en-GB"/>
        </a:p>
      </dgm:t>
    </dgm:pt>
    <dgm:pt modelId="{68073C5F-E741-469F-9FF9-070B1525E7FF}" type="sibTrans" cxnId="{B085070A-AF11-4151-BB5C-50C0C97FF9CB}">
      <dgm:prSet/>
      <dgm:spPr/>
      <dgm:t>
        <a:bodyPr/>
        <a:lstStyle/>
        <a:p>
          <a:endParaRPr lang="en-GB"/>
        </a:p>
      </dgm:t>
    </dgm:pt>
    <dgm:pt modelId="{53E3ECD4-1322-454E-9520-A6793C20DC6E}" type="pres">
      <dgm:prSet presAssocID="{5AE689F1-1D90-4DE8-BDA6-35C3F325FFFF}" presName="root" presStyleCnt="0">
        <dgm:presLayoutVars>
          <dgm:dir/>
          <dgm:resizeHandles val="exact"/>
        </dgm:presLayoutVars>
      </dgm:prSet>
      <dgm:spPr/>
    </dgm:pt>
    <dgm:pt modelId="{F567277D-C0B9-4E32-A0D7-50C04FD6F646}" type="pres">
      <dgm:prSet presAssocID="{8C52021E-C5F8-4FAE-AA9A-E78D08AF0ACE}" presName="compNode" presStyleCnt="0"/>
      <dgm:spPr/>
    </dgm:pt>
    <dgm:pt modelId="{49371B43-5CB9-4BD2-AFBD-7D655199209B}" type="pres">
      <dgm:prSet presAssocID="{8C52021E-C5F8-4FAE-AA9A-E78D08AF0ACE}" presName="iconBgRect" presStyleLbl="bgShp" presStyleIdx="0" presStyleCnt="6"/>
      <dgm:spPr/>
    </dgm:pt>
    <dgm:pt modelId="{540F6EB6-101A-4F8E-9AA0-DC3B41678476}" type="pres">
      <dgm:prSet presAssocID="{8C52021E-C5F8-4FAE-AA9A-E78D08AF0AC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6BF2517D-17C6-4AB2-86C1-A629CA27AD04}" type="pres">
      <dgm:prSet presAssocID="{8C52021E-C5F8-4FAE-AA9A-E78D08AF0ACE}" presName="spaceRect" presStyleCnt="0"/>
      <dgm:spPr/>
    </dgm:pt>
    <dgm:pt modelId="{DD06F8EA-44D8-4C70-B6A6-7368420213F2}" type="pres">
      <dgm:prSet presAssocID="{8C52021E-C5F8-4FAE-AA9A-E78D08AF0ACE}" presName="textRect" presStyleLbl="revTx" presStyleIdx="0" presStyleCnt="6">
        <dgm:presLayoutVars>
          <dgm:chMax val="1"/>
          <dgm:chPref val="1"/>
        </dgm:presLayoutVars>
      </dgm:prSet>
      <dgm:spPr/>
    </dgm:pt>
    <dgm:pt modelId="{50D3F1BA-66C4-4EFA-8AFE-0A2AE2058142}" type="pres">
      <dgm:prSet presAssocID="{697F33B1-AE5F-413C-B32F-D4F2314C9E09}" presName="sibTrans" presStyleCnt="0"/>
      <dgm:spPr/>
    </dgm:pt>
    <dgm:pt modelId="{8BD96DAC-449A-4F0B-A8DE-F3EA4A4DFB8F}" type="pres">
      <dgm:prSet presAssocID="{56196DFC-EA3C-449C-B5F2-52A998B40163}" presName="compNode" presStyleCnt="0"/>
      <dgm:spPr/>
    </dgm:pt>
    <dgm:pt modelId="{56E12BC7-F0F1-41D2-B3AE-FAE82C161933}" type="pres">
      <dgm:prSet presAssocID="{56196DFC-EA3C-449C-B5F2-52A998B40163}" presName="iconBgRect" presStyleLbl="bgShp" presStyleIdx="1" presStyleCnt="6"/>
      <dgm:spPr/>
    </dgm:pt>
    <dgm:pt modelId="{2955FE3A-A867-42CB-B7FD-CCB1BED88797}" type="pres">
      <dgm:prSet presAssocID="{56196DFC-EA3C-449C-B5F2-52A998B40163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411DF021-0AAC-4FDC-9917-A05548EC2F57}" type="pres">
      <dgm:prSet presAssocID="{56196DFC-EA3C-449C-B5F2-52A998B40163}" presName="spaceRect" presStyleCnt="0"/>
      <dgm:spPr/>
    </dgm:pt>
    <dgm:pt modelId="{618DCE4C-F778-4B16-9AC5-AB4F41E3A65E}" type="pres">
      <dgm:prSet presAssocID="{56196DFC-EA3C-449C-B5F2-52A998B40163}" presName="textRect" presStyleLbl="revTx" presStyleIdx="1" presStyleCnt="6">
        <dgm:presLayoutVars>
          <dgm:chMax val="1"/>
          <dgm:chPref val="1"/>
        </dgm:presLayoutVars>
      </dgm:prSet>
      <dgm:spPr/>
    </dgm:pt>
    <dgm:pt modelId="{0DB0CDE8-732B-4B89-82E9-CB0F0C5C0001}" type="pres">
      <dgm:prSet presAssocID="{76917E0E-4E47-4F7D-B2DA-2AF5F2968BDA}" presName="sibTrans" presStyleCnt="0"/>
      <dgm:spPr/>
    </dgm:pt>
    <dgm:pt modelId="{046A68F8-C534-4757-AB07-7A4A890D74FC}" type="pres">
      <dgm:prSet presAssocID="{92F60A37-08BB-4A82-9DF1-B154EE80CE9F}" presName="compNode" presStyleCnt="0"/>
      <dgm:spPr/>
    </dgm:pt>
    <dgm:pt modelId="{A834593C-F334-4ED3-9FF0-8098E42F9033}" type="pres">
      <dgm:prSet presAssocID="{92F60A37-08BB-4A82-9DF1-B154EE80CE9F}" presName="iconBgRect" presStyleLbl="bgShp" presStyleIdx="2" presStyleCnt="6"/>
      <dgm:spPr/>
    </dgm:pt>
    <dgm:pt modelId="{1F0E2933-ECEC-43E0-AA1E-25C3C08564CA}" type="pres">
      <dgm:prSet presAssocID="{92F60A37-08BB-4A82-9DF1-B154EE80CE9F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BCA0FE59-E910-4018-A297-45C48A1B495D}" type="pres">
      <dgm:prSet presAssocID="{92F60A37-08BB-4A82-9DF1-B154EE80CE9F}" presName="spaceRect" presStyleCnt="0"/>
      <dgm:spPr/>
    </dgm:pt>
    <dgm:pt modelId="{7D41F8A3-5533-44A6-BA66-BB7F1BB182F2}" type="pres">
      <dgm:prSet presAssocID="{92F60A37-08BB-4A82-9DF1-B154EE80CE9F}" presName="textRect" presStyleLbl="revTx" presStyleIdx="2" presStyleCnt="6">
        <dgm:presLayoutVars>
          <dgm:chMax val="1"/>
          <dgm:chPref val="1"/>
        </dgm:presLayoutVars>
      </dgm:prSet>
      <dgm:spPr/>
    </dgm:pt>
    <dgm:pt modelId="{F63E94AB-BCC8-4AA7-82D1-B2F676E079E1}" type="pres">
      <dgm:prSet presAssocID="{F2C23CC5-EB12-4529-9ED3-1FDB0C617FFA}" presName="sibTrans" presStyleCnt="0"/>
      <dgm:spPr/>
    </dgm:pt>
    <dgm:pt modelId="{7675E2DD-B15F-4381-9A34-61949B806A2F}" type="pres">
      <dgm:prSet presAssocID="{DE0E1981-68CF-4F54-9CED-9D152EFE8814}" presName="compNode" presStyleCnt="0"/>
      <dgm:spPr/>
    </dgm:pt>
    <dgm:pt modelId="{9AFBC6BC-00FD-4E78-A34D-CC2C637D4BF7}" type="pres">
      <dgm:prSet presAssocID="{DE0E1981-68CF-4F54-9CED-9D152EFE8814}" presName="iconBgRect" presStyleLbl="bgShp" presStyleIdx="3" presStyleCnt="6"/>
      <dgm:spPr/>
    </dgm:pt>
    <dgm:pt modelId="{7B25A913-66F9-4B71-80E2-B09B53B83AF4}" type="pres">
      <dgm:prSet presAssocID="{DE0E1981-68CF-4F54-9CED-9D152EFE8814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044C090C-47CC-44AE-9D1F-E76385131031}" type="pres">
      <dgm:prSet presAssocID="{DE0E1981-68CF-4F54-9CED-9D152EFE8814}" presName="spaceRect" presStyleCnt="0"/>
      <dgm:spPr/>
    </dgm:pt>
    <dgm:pt modelId="{D30819CC-422E-416E-BE00-29182BAF29DE}" type="pres">
      <dgm:prSet presAssocID="{DE0E1981-68CF-4F54-9CED-9D152EFE8814}" presName="textRect" presStyleLbl="revTx" presStyleIdx="3" presStyleCnt="6">
        <dgm:presLayoutVars>
          <dgm:chMax val="1"/>
          <dgm:chPref val="1"/>
        </dgm:presLayoutVars>
      </dgm:prSet>
      <dgm:spPr/>
    </dgm:pt>
    <dgm:pt modelId="{0442F30C-4D0A-4EE6-96EA-D2980BE3574F}" type="pres">
      <dgm:prSet presAssocID="{8AB4F9D5-0C60-4296-8B13-40ADC3984992}" presName="sibTrans" presStyleCnt="0"/>
      <dgm:spPr/>
    </dgm:pt>
    <dgm:pt modelId="{67E3BDFE-C5EF-4836-B614-3DF3AF88A938}" type="pres">
      <dgm:prSet presAssocID="{ECE57007-932F-4D53-87B3-9FA53F818190}" presName="compNode" presStyleCnt="0"/>
      <dgm:spPr/>
    </dgm:pt>
    <dgm:pt modelId="{04565511-F281-4E74-9687-BB758D8D43A8}" type="pres">
      <dgm:prSet presAssocID="{ECE57007-932F-4D53-87B3-9FA53F818190}" presName="iconBgRect" presStyleLbl="bgShp" presStyleIdx="4" presStyleCnt="6"/>
      <dgm:spPr/>
    </dgm:pt>
    <dgm:pt modelId="{D3A5D22E-2B29-4A20-BA2D-5609CB6A5647}" type="pres">
      <dgm:prSet presAssocID="{ECE57007-932F-4D53-87B3-9FA53F818190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"/>
        </a:ext>
      </dgm:extLst>
    </dgm:pt>
    <dgm:pt modelId="{BCFD28A7-DEA2-477F-B037-292508C67021}" type="pres">
      <dgm:prSet presAssocID="{ECE57007-932F-4D53-87B3-9FA53F818190}" presName="spaceRect" presStyleCnt="0"/>
      <dgm:spPr/>
    </dgm:pt>
    <dgm:pt modelId="{DF73E159-13C7-4D63-B751-A00B01AC333E}" type="pres">
      <dgm:prSet presAssocID="{ECE57007-932F-4D53-87B3-9FA53F818190}" presName="textRect" presStyleLbl="revTx" presStyleIdx="4" presStyleCnt="6">
        <dgm:presLayoutVars>
          <dgm:chMax val="1"/>
          <dgm:chPref val="1"/>
        </dgm:presLayoutVars>
      </dgm:prSet>
      <dgm:spPr/>
    </dgm:pt>
    <dgm:pt modelId="{2BEF3160-A9AD-40C3-A1C7-35CDA50423CA}" type="pres">
      <dgm:prSet presAssocID="{72A8CA44-8BB8-460A-A816-C6C2D9E8A1B6}" presName="sibTrans" presStyleCnt="0"/>
      <dgm:spPr/>
    </dgm:pt>
    <dgm:pt modelId="{BF47526B-1907-4BB3-BD56-71BE4C7C878C}" type="pres">
      <dgm:prSet presAssocID="{44F28DBA-4BA8-4578-A890-861DF23E3F34}" presName="compNode" presStyleCnt="0"/>
      <dgm:spPr/>
    </dgm:pt>
    <dgm:pt modelId="{D7865F56-DA12-431E-B6E1-A9C944E50A84}" type="pres">
      <dgm:prSet presAssocID="{44F28DBA-4BA8-4578-A890-861DF23E3F34}" presName="iconBgRect" presStyleLbl="bgShp" presStyleIdx="5" presStyleCnt="6"/>
      <dgm:spPr/>
    </dgm:pt>
    <dgm:pt modelId="{4BF2CE1C-2854-4E6B-9544-872432D85FE8}" type="pres">
      <dgm:prSet presAssocID="{44F28DBA-4BA8-4578-A890-861DF23E3F34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ipboard Checked with solid fill"/>
        </a:ext>
      </dgm:extLst>
    </dgm:pt>
    <dgm:pt modelId="{18EFE7E3-03E2-421B-979B-32464C2FAD68}" type="pres">
      <dgm:prSet presAssocID="{44F28DBA-4BA8-4578-A890-861DF23E3F34}" presName="spaceRect" presStyleCnt="0"/>
      <dgm:spPr/>
    </dgm:pt>
    <dgm:pt modelId="{9CAF4D32-D81E-4D56-98A4-9E073DF62974}" type="pres">
      <dgm:prSet presAssocID="{44F28DBA-4BA8-4578-A890-861DF23E3F34}" presName="textRect" presStyleLbl="revTx" presStyleIdx="5" presStyleCnt="6">
        <dgm:presLayoutVars>
          <dgm:chMax val="1"/>
          <dgm:chPref val="1"/>
        </dgm:presLayoutVars>
      </dgm:prSet>
      <dgm:spPr/>
    </dgm:pt>
  </dgm:ptLst>
  <dgm:cxnLst>
    <dgm:cxn modelId="{B085070A-AF11-4151-BB5C-50C0C97FF9CB}" srcId="{5AE689F1-1D90-4DE8-BDA6-35C3F325FFFF}" destId="{44F28DBA-4BA8-4578-A890-861DF23E3F34}" srcOrd="5" destOrd="0" parTransId="{FBA186A0-E487-4D2B-B7E3-1E66CB5FFC53}" sibTransId="{68073C5F-E741-469F-9FF9-070B1525E7FF}"/>
    <dgm:cxn modelId="{22367E14-06D2-4F24-B153-9938447A9A05}" type="presOf" srcId="{5AE689F1-1D90-4DE8-BDA6-35C3F325FFFF}" destId="{53E3ECD4-1322-454E-9520-A6793C20DC6E}" srcOrd="0" destOrd="0" presId="urn:microsoft.com/office/officeart/2018/5/layout/IconCircleLabelList"/>
    <dgm:cxn modelId="{3356B820-6241-4633-82DE-93FEB423E128}" srcId="{5AE689F1-1D90-4DE8-BDA6-35C3F325FFFF}" destId="{56196DFC-EA3C-449C-B5F2-52A998B40163}" srcOrd="1" destOrd="0" parTransId="{995F6370-61D8-423F-AF1B-12A2D58BDAE1}" sibTransId="{76917E0E-4E47-4F7D-B2DA-2AF5F2968BDA}"/>
    <dgm:cxn modelId="{71EDA426-476C-48E6-9C8F-F71ABD449DB4}" srcId="{5AE689F1-1D90-4DE8-BDA6-35C3F325FFFF}" destId="{DE0E1981-68CF-4F54-9CED-9D152EFE8814}" srcOrd="3" destOrd="0" parTransId="{73564810-1CD7-4FAB-AF1C-438A44CEBB10}" sibTransId="{8AB4F9D5-0C60-4296-8B13-40ADC3984992}"/>
    <dgm:cxn modelId="{BC294C31-4F66-44E2-BA5C-1D6D20D15713}" type="presOf" srcId="{44F28DBA-4BA8-4578-A890-861DF23E3F34}" destId="{9CAF4D32-D81E-4D56-98A4-9E073DF62974}" srcOrd="0" destOrd="0" presId="urn:microsoft.com/office/officeart/2018/5/layout/IconCircleLabelList"/>
    <dgm:cxn modelId="{D2413E3A-B941-4B64-BE8E-B06592BFD341}" type="presOf" srcId="{92F60A37-08BB-4A82-9DF1-B154EE80CE9F}" destId="{7D41F8A3-5533-44A6-BA66-BB7F1BB182F2}" srcOrd="0" destOrd="0" presId="urn:microsoft.com/office/officeart/2018/5/layout/IconCircleLabelList"/>
    <dgm:cxn modelId="{F7D7485A-5F60-492E-887F-70E63183C867}" type="presOf" srcId="{8C52021E-C5F8-4FAE-AA9A-E78D08AF0ACE}" destId="{DD06F8EA-44D8-4C70-B6A6-7368420213F2}" srcOrd="0" destOrd="0" presId="urn:microsoft.com/office/officeart/2018/5/layout/IconCircleLabelList"/>
    <dgm:cxn modelId="{6030458F-1D24-4584-A083-68BAA6C02F8E}" type="presOf" srcId="{ECE57007-932F-4D53-87B3-9FA53F818190}" destId="{DF73E159-13C7-4D63-B751-A00B01AC333E}" srcOrd="0" destOrd="0" presId="urn:microsoft.com/office/officeart/2018/5/layout/IconCircleLabelList"/>
    <dgm:cxn modelId="{3AE3FFCA-4243-47E1-B8AD-D840A5A0C5AB}" srcId="{5AE689F1-1D90-4DE8-BDA6-35C3F325FFFF}" destId="{ECE57007-932F-4D53-87B3-9FA53F818190}" srcOrd="4" destOrd="0" parTransId="{7ED9A799-47E5-4038-973F-1B1DA264F8A5}" sibTransId="{72A8CA44-8BB8-460A-A816-C6C2D9E8A1B6}"/>
    <dgm:cxn modelId="{09E48AD0-8BEC-448C-B3AD-3F27B4B8C1CA}" type="presOf" srcId="{56196DFC-EA3C-449C-B5F2-52A998B40163}" destId="{618DCE4C-F778-4B16-9AC5-AB4F41E3A65E}" srcOrd="0" destOrd="0" presId="urn:microsoft.com/office/officeart/2018/5/layout/IconCircleLabelList"/>
    <dgm:cxn modelId="{1CC28CE0-A119-4EE6-AA77-CE7AB1B17DF5}" srcId="{5AE689F1-1D90-4DE8-BDA6-35C3F325FFFF}" destId="{8C52021E-C5F8-4FAE-AA9A-E78D08AF0ACE}" srcOrd="0" destOrd="0" parTransId="{E00036C2-AD5E-4E2B-9D7E-07074C883C08}" sibTransId="{697F33B1-AE5F-413C-B32F-D4F2314C9E09}"/>
    <dgm:cxn modelId="{32810EFB-E7ED-4BBD-BF07-F56AFB278C96}" srcId="{5AE689F1-1D90-4DE8-BDA6-35C3F325FFFF}" destId="{92F60A37-08BB-4A82-9DF1-B154EE80CE9F}" srcOrd="2" destOrd="0" parTransId="{D5BD5F63-285A-4210-A2D7-A65646121A02}" sibTransId="{F2C23CC5-EB12-4529-9ED3-1FDB0C617FFA}"/>
    <dgm:cxn modelId="{E668BAFD-73F0-4020-B4FD-14CAF63F9842}" type="presOf" srcId="{DE0E1981-68CF-4F54-9CED-9D152EFE8814}" destId="{D30819CC-422E-416E-BE00-29182BAF29DE}" srcOrd="0" destOrd="0" presId="urn:microsoft.com/office/officeart/2018/5/layout/IconCircleLabelList"/>
    <dgm:cxn modelId="{FC555C4B-8F23-4A34-A6D4-65D4DD621977}" type="presParOf" srcId="{53E3ECD4-1322-454E-9520-A6793C20DC6E}" destId="{F567277D-C0B9-4E32-A0D7-50C04FD6F646}" srcOrd="0" destOrd="0" presId="urn:microsoft.com/office/officeart/2018/5/layout/IconCircleLabelList"/>
    <dgm:cxn modelId="{ED8B19F5-A2AE-4FCD-858B-6C88EC701F58}" type="presParOf" srcId="{F567277D-C0B9-4E32-A0D7-50C04FD6F646}" destId="{49371B43-5CB9-4BD2-AFBD-7D655199209B}" srcOrd="0" destOrd="0" presId="urn:microsoft.com/office/officeart/2018/5/layout/IconCircleLabelList"/>
    <dgm:cxn modelId="{4AFD7CCA-5CFE-4787-A4CE-21B4D4AA6C1F}" type="presParOf" srcId="{F567277D-C0B9-4E32-A0D7-50C04FD6F646}" destId="{540F6EB6-101A-4F8E-9AA0-DC3B41678476}" srcOrd="1" destOrd="0" presId="urn:microsoft.com/office/officeart/2018/5/layout/IconCircleLabelList"/>
    <dgm:cxn modelId="{A0292A63-8601-4D11-8791-FA75016EEF4E}" type="presParOf" srcId="{F567277D-C0B9-4E32-A0D7-50C04FD6F646}" destId="{6BF2517D-17C6-4AB2-86C1-A629CA27AD04}" srcOrd="2" destOrd="0" presId="urn:microsoft.com/office/officeart/2018/5/layout/IconCircleLabelList"/>
    <dgm:cxn modelId="{FF1F21CF-CC6E-4A0F-AB4E-118C75C29571}" type="presParOf" srcId="{F567277D-C0B9-4E32-A0D7-50C04FD6F646}" destId="{DD06F8EA-44D8-4C70-B6A6-7368420213F2}" srcOrd="3" destOrd="0" presId="urn:microsoft.com/office/officeart/2018/5/layout/IconCircleLabelList"/>
    <dgm:cxn modelId="{1E146FD0-52DB-4FFA-97B9-0378669950C2}" type="presParOf" srcId="{53E3ECD4-1322-454E-9520-A6793C20DC6E}" destId="{50D3F1BA-66C4-4EFA-8AFE-0A2AE2058142}" srcOrd="1" destOrd="0" presId="urn:microsoft.com/office/officeart/2018/5/layout/IconCircleLabelList"/>
    <dgm:cxn modelId="{2BAF6CDF-B173-4DDA-A59E-CBC71BFCD067}" type="presParOf" srcId="{53E3ECD4-1322-454E-9520-A6793C20DC6E}" destId="{8BD96DAC-449A-4F0B-A8DE-F3EA4A4DFB8F}" srcOrd="2" destOrd="0" presId="urn:microsoft.com/office/officeart/2018/5/layout/IconCircleLabelList"/>
    <dgm:cxn modelId="{3B4D3C6A-FAE5-40B9-A4A8-98CBF912BFF2}" type="presParOf" srcId="{8BD96DAC-449A-4F0B-A8DE-F3EA4A4DFB8F}" destId="{56E12BC7-F0F1-41D2-B3AE-FAE82C161933}" srcOrd="0" destOrd="0" presId="urn:microsoft.com/office/officeart/2018/5/layout/IconCircleLabelList"/>
    <dgm:cxn modelId="{9AC4FBB9-D1F4-44A9-9359-CCAF3DFB3EBB}" type="presParOf" srcId="{8BD96DAC-449A-4F0B-A8DE-F3EA4A4DFB8F}" destId="{2955FE3A-A867-42CB-B7FD-CCB1BED88797}" srcOrd="1" destOrd="0" presId="urn:microsoft.com/office/officeart/2018/5/layout/IconCircleLabelList"/>
    <dgm:cxn modelId="{F395DD86-AE15-42C3-98F7-99FD77EDA6E3}" type="presParOf" srcId="{8BD96DAC-449A-4F0B-A8DE-F3EA4A4DFB8F}" destId="{411DF021-0AAC-4FDC-9917-A05548EC2F57}" srcOrd="2" destOrd="0" presId="urn:microsoft.com/office/officeart/2018/5/layout/IconCircleLabelList"/>
    <dgm:cxn modelId="{6087D062-4F63-4EB4-9E81-99D7FA0D31F0}" type="presParOf" srcId="{8BD96DAC-449A-4F0B-A8DE-F3EA4A4DFB8F}" destId="{618DCE4C-F778-4B16-9AC5-AB4F41E3A65E}" srcOrd="3" destOrd="0" presId="urn:microsoft.com/office/officeart/2018/5/layout/IconCircleLabelList"/>
    <dgm:cxn modelId="{D8A01CCA-C1C7-4DEB-8893-789D4900A552}" type="presParOf" srcId="{53E3ECD4-1322-454E-9520-A6793C20DC6E}" destId="{0DB0CDE8-732B-4B89-82E9-CB0F0C5C0001}" srcOrd="3" destOrd="0" presId="urn:microsoft.com/office/officeart/2018/5/layout/IconCircleLabelList"/>
    <dgm:cxn modelId="{7EDA52DA-488F-4D8F-AD73-B65470351CA8}" type="presParOf" srcId="{53E3ECD4-1322-454E-9520-A6793C20DC6E}" destId="{046A68F8-C534-4757-AB07-7A4A890D74FC}" srcOrd="4" destOrd="0" presId="urn:microsoft.com/office/officeart/2018/5/layout/IconCircleLabelList"/>
    <dgm:cxn modelId="{3729DF80-EE9A-443C-B03C-841E61714ED6}" type="presParOf" srcId="{046A68F8-C534-4757-AB07-7A4A890D74FC}" destId="{A834593C-F334-4ED3-9FF0-8098E42F9033}" srcOrd="0" destOrd="0" presId="urn:microsoft.com/office/officeart/2018/5/layout/IconCircleLabelList"/>
    <dgm:cxn modelId="{227E4D44-6862-4D31-875F-6C62F2E0FC2F}" type="presParOf" srcId="{046A68F8-C534-4757-AB07-7A4A890D74FC}" destId="{1F0E2933-ECEC-43E0-AA1E-25C3C08564CA}" srcOrd="1" destOrd="0" presId="urn:microsoft.com/office/officeart/2018/5/layout/IconCircleLabelList"/>
    <dgm:cxn modelId="{FC8732DA-316E-47C3-9F7A-31D87732061F}" type="presParOf" srcId="{046A68F8-C534-4757-AB07-7A4A890D74FC}" destId="{BCA0FE59-E910-4018-A297-45C48A1B495D}" srcOrd="2" destOrd="0" presId="urn:microsoft.com/office/officeart/2018/5/layout/IconCircleLabelList"/>
    <dgm:cxn modelId="{D87A18AD-0932-4D26-8335-754EAC0AEB62}" type="presParOf" srcId="{046A68F8-C534-4757-AB07-7A4A890D74FC}" destId="{7D41F8A3-5533-44A6-BA66-BB7F1BB182F2}" srcOrd="3" destOrd="0" presId="urn:microsoft.com/office/officeart/2018/5/layout/IconCircleLabelList"/>
    <dgm:cxn modelId="{93FEDF6C-9EB3-40B1-BF2A-FED44C8DF83B}" type="presParOf" srcId="{53E3ECD4-1322-454E-9520-A6793C20DC6E}" destId="{F63E94AB-BCC8-4AA7-82D1-B2F676E079E1}" srcOrd="5" destOrd="0" presId="urn:microsoft.com/office/officeart/2018/5/layout/IconCircleLabelList"/>
    <dgm:cxn modelId="{C10E1AB8-520C-4463-83B0-041018F2CD04}" type="presParOf" srcId="{53E3ECD4-1322-454E-9520-A6793C20DC6E}" destId="{7675E2DD-B15F-4381-9A34-61949B806A2F}" srcOrd="6" destOrd="0" presId="urn:microsoft.com/office/officeart/2018/5/layout/IconCircleLabelList"/>
    <dgm:cxn modelId="{D30F2D2A-6DD3-44E6-A279-FFB084C0085B}" type="presParOf" srcId="{7675E2DD-B15F-4381-9A34-61949B806A2F}" destId="{9AFBC6BC-00FD-4E78-A34D-CC2C637D4BF7}" srcOrd="0" destOrd="0" presId="urn:microsoft.com/office/officeart/2018/5/layout/IconCircleLabelList"/>
    <dgm:cxn modelId="{7FE08BB2-BF08-478D-A37B-230FA61A6D13}" type="presParOf" srcId="{7675E2DD-B15F-4381-9A34-61949B806A2F}" destId="{7B25A913-66F9-4B71-80E2-B09B53B83AF4}" srcOrd="1" destOrd="0" presId="urn:microsoft.com/office/officeart/2018/5/layout/IconCircleLabelList"/>
    <dgm:cxn modelId="{82E43337-43A9-4612-B715-F04210B7B55C}" type="presParOf" srcId="{7675E2DD-B15F-4381-9A34-61949B806A2F}" destId="{044C090C-47CC-44AE-9D1F-E76385131031}" srcOrd="2" destOrd="0" presId="urn:microsoft.com/office/officeart/2018/5/layout/IconCircleLabelList"/>
    <dgm:cxn modelId="{A4E67F5B-9199-4730-86C6-F6630C4EB703}" type="presParOf" srcId="{7675E2DD-B15F-4381-9A34-61949B806A2F}" destId="{D30819CC-422E-416E-BE00-29182BAF29DE}" srcOrd="3" destOrd="0" presId="urn:microsoft.com/office/officeart/2018/5/layout/IconCircleLabelList"/>
    <dgm:cxn modelId="{227EEDF7-1DEB-4B15-ADCA-E865941F8750}" type="presParOf" srcId="{53E3ECD4-1322-454E-9520-A6793C20DC6E}" destId="{0442F30C-4D0A-4EE6-96EA-D2980BE3574F}" srcOrd="7" destOrd="0" presId="urn:microsoft.com/office/officeart/2018/5/layout/IconCircleLabelList"/>
    <dgm:cxn modelId="{565BDA84-6EC0-44E5-9611-779765F861B8}" type="presParOf" srcId="{53E3ECD4-1322-454E-9520-A6793C20DC6E}" destId="{67E3BDFE-C5EF-4836-B614-3DF3AF88A938}" srcOrd="8" destOrd="0" presId="urn:microsoft.com/office/officeart/2018/5/layout/IconCircleLabelList"/>
    <dgm:cxn modelId="{38EA3E49-B597-4950-9238-68DCA88A8637}" type="presParOf" srcId="{67E3BDFE-C5EF-4836-B614-3DF3AF88A938}" destId="{04565511-F281-4E74-9687-BB758D8D43A8}" srcOrd="0" destOrd="0" presId="urn:microsoft.com/office/officeart/2018/5/layout/IconCircleLabelList"/>
    <dgm:cxn modelId="{50EF78CB-5CA8-400F-9F1B-D578E9CF561F}" type="presParOf" srcId="{67E3BDFE-C5EF-4836-B614-3DF3AF88A938}" destId="{D3A5D22E-2B29-4A20-BA2D-5609CB6A5647}" srcOrd="1" destOrd="0" presId="urn:microsoft.com/office/officeart/2018/5/layout/IconCircleLabelList"/>
    <dgm:cxn modelId="{5E3809CB-E387-40D3-B406-EC4D304FF708}" type="presParOf" srcId="{67E3BDFE-C5EF-4836-B614-3DF3AF88A938}" destId="{BCFD28A7-DEA2-477F-B037-292508C67021}" srcOrd="2" destOrd="0" presId="urn:microsoft.com/office/officeart/2018/5/layout/IconCircleLabelList"/>
    <dgm:cxn modelId="{991A938B-ADD2-4C55-8BD6-EEEC4CB17CCE}" type="presParOf" srcId="{67E3BDFE-C5EF-4836-B614-3DF3AF88A938}" destId="{DF73E159-13C7-4D63-B751-A00B01AC333E}" srcOrd="3" destOrd="0" presId="urn:microsoft.com/office/officeart/2018/5/layout/IconCircleLabelList"/>
    <dgm:cxn modelId="{51E89962-8C62-4D17-83D4-5BE0D931B208}" type="presParOf" srcId="{53E3ECD4-1322-454E-9520-A6793C20DC6E}" destId="{2BEF3160-A9AD-40C3-A1C7-35CDA50423CA}" srcOrd="9" destOrd="0" presId="urn:microsoft.com/office/officeart/2018/5/layout/IconCircleLabelList"/>
    <dgm:cxn modelId="{8CB4A074-E780-4E04-A5B2-1910D15658AA}" type="presParOf" srcId="{53E3ECD4-1322-454E-9520-A6793C20DC6E}" destId="{BF47526B-1907-4BB3-BD56-71BE4C7C878C}" srcOrd="10" destOrd="0" presId="urn:microsoft.com/office/officeart/2018/5/layout/IconCircleLabelList"/>
    <dgm:cxn modelId="{DA4E3F84-C803-43B0-AA8E-ACE27C3403DB}" type="presParOf" srcId="{BF47526B-1907-4BB3-BD56-71BE4C7C878C}" destId="{D7865F56-DA12-431E-B6E1-A9C944E50A84}" srcOrd="0" destOrd="0" presId="urn:microsoft.com/office/officeart/2018/5/layout/IconCircleLabelList"/>
    <dgm:cxn modelId="{D1334CB8-992C-4A9E-8F33-3A569D225F42}" type="presParOf" srcId="{BF47526B-1907-4BB3-BD56-71BE4C7C878C}" destId="{4BF2CE1C-2854-4E6B-9544-872432D85FE8}" srcOrd="1" destOrd="0" presId="urn:microsoft.com/office/officeart/2018/5/layout/IconCircleLabelList"/>
    <dgm:cxn modelId="{A2CDDCB9-B2ED-4BC2-B660-03CA1150A4C8}" type="presParOf" srcId="{BF47526B-1907-4BB3-BD56-71BE4C7C878C}" destId="{18EFE7E3-03E2-421B-979B-32464C2FAD68}" srcOrd="2" destOrd="0" presId="urn:microsoft.com/office/officeart/2018/5/layout/IconCircleLabelList"/>
    <dgm:cxn modelId="{806A6F6F-B725-4EF1-BBF1-9FBDC27D7D40}" type="presParOf" srcId="{BF47526B-1907-4BB3-BD56-71BE4C7C878C}" destId="{9CAF4D32-D81E-4D56-98A4-9E073DF629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BEBC58-AEB3-4D60-B94B-FB14741AF91B}">
      <dsp:nvSpPr>
        <dsp:cNvPr id="0" name=""/>
        <dsp:cNvSpPr/>
      </dsp:nvSpPr>
      <dsp:spPr>
        <a:xfrm>
          <a:off x="1390405" y="835883"/>
          <a:ext cx="1101081" cy="110108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A7FE13-1F2D-425F-93A6-DD7962915B04}">
      <dsp:nvSpPr>
        <dsp:cNvPr id="0" name=""/>
        <dsp:cNvSpPr/>
      </dsp:nvSpPr>
      <dsp:spPr>
        <a:xfrm>
          <a:off x="521369" y="1770324"/>
          <a:ext cx="2700597" cy="618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36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Vision </a:t>
          </a:r>
        </a:p>
      </dsp:txBody>
      <dsp:txXfrm>
        <a:off x="521369" y="1770324"/>
        <a:ext cx="2700597" cy="618574"/>
      </dsp:txXfrm>
    </dsp:sp>
    <dsp:sp modelId="{99A1E674-A105-4395-9BEF-E1095AFC86BB}">
      <dsp:nvSpPr>
        <dsp:cNvPr id="0" name=""/>
        <dsp:cNvSpPr/>
      </dsp:nvSpPr>
      <dsp:spPr>
        <a:xfrm>
          <a:off x="551251" y="0"/>
          <a:ext cx="2700597" cy="18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Engage &amp; Consult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Options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Prioritise </a:t>
          </a:r>
        </a:p>
      </dsp:txBody>
      <dsp:txXfrm>
        <a:off x="551251" y="0"/>
        <a:ext cx="2700597" cy="184209"/>
      </dsp:txXfrm>
    </dsp:sp>
    <dsp:sp modelId="{CCF7A8F1-7F79-4F7A-BD4B-608412DA29EF}">
      <dsp:nvSpPr>
        <dsp:cNvPr id="0" name=""/>
        <dsp:cNvSpPr/>
      </dsp:nvSpPr>
      <dsp:spPr>
        <a:xfrm>
          <a:off x="5718546" y="914128"/>
          <a:ext cx="892481" cy="89248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C63CBA-AAD5-4E71-BE96-A8350B7EFAAA}">
      <dsp:nvSpPr>
        <dsp:cNvPr id="0" name=""/>
        <dsp:cNvSpPr/>
      </dsp:nvSpPr>
      <dsp:spPr>
        <a:xfrm>
          <a:off x="4813686" y="1873269"/>
          <a:ext cx="2700597" cy="6185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GB" sz="4000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Scope</a:t>
          </a:r>
          <a:endParaRPr lang="en-GB" sz="3600" kern="1200" dirty="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813686" y="1873269"/>
        <a:ext cx="2700597" cy="618574"/>
      </dsp:txXfrm>
    </dsp:sp>
    <dsp:sp modelId="{8586545D-270B-4091-9BAA-5E516D2C56A8}">
      <dsp:nvSpPr>
        <dsp:cNvPr id="0" name=""/>
        <dsp:cNvSpPr/>
      </dsp:nvSpPr>
      <dsp:spPr>
        <a:xfrm>
          <a:off x="4909226" y="0"/>
          <a:ext cx="2700597" cy="1842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Evidence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Test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</a:rPr>
            <a:t>Evaluate</a:t>
          </a:r>
        </a:p>
      </dsp:txBody>
      <dsp:txXfrm>
        <a:off x="4909226" y="0"/>
        <a:ext cx="2700597" cy="1842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371B43-5CB9-4BD2-AFBD-7D655199209B}">
      <dsp:nvSpPr>
        <dsp:cNvPr id="0" name=""/>
        <dsp:cNvSpPr/>
      </dsp:nvSpPr>
      <dsp:spPr>
        <a:xfrm>
          <a:off x="775765" y="1063"/>
          <a:ext cx="997207" cy="9972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0F6EB6-101A-4F8E-9AA0-DC3B41678476}">
      <dsp:nvSpPr>
        <dsp:cNvPr id="0" name=""/>
        <dsp:cNvSpPr/>
      </dsp:nvSpPr>
      <dsp:spPr>
        <a:xfrm>
          <a:off x="988284" y="213583"/>
          <a:ext cx="572167" cy="57216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06F8EA-44D8-4C70-B6A6-7368420213F2}">
      <dsp:nvSpPr>
        <dsp:cNvPr id="0" name=""/>
        <dsp:cNvSpPr/>
      </dsp:nvSpPr>
      <dsp:spPr>
        <a:xfrm>
          <a:off x="456985" y="130887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kern="1200" dirty="0"/>
            <a:t>To agree our ambition for growth</a:t>
          </a:r>
        </a:p>
      </dsp:txBody>
      <dsp:txXfrm>
        <a:off x="456985" y="1308876"/>
        <a:ext cx="1634765" cy="653906"/>
      </dsp:txXfrm>
    </dsp:sp>
    <dsp:sp modelId="{56E12BC7-F0F1-41D2-B3AE-FAE82C161933}">
      <dsp:nvSpPr>
        <dsp:cNvPr id="0" name=""/>
        <dsp:cNvSpPr/>
      </dsp:nvSpPr>
      <dsp:spPr>
        <a:xfrm>
          <a:off x="2696614" y="1063"/>
          <a:ext cx="997207" cy="99720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55FE3A-A867-42CB-B7FD-CCB1BED88797}">
      <dsp:nvSpPr>
        <dsp:cNvPr id="0" name=""/>
        <dsp:cNvSpPr/>
      </dsp:nvSpPr>
      <dsp:spPr>
        <a:xfrm>
          <a:off x="2909134" y="213583"/>
          <a:ext cx="572167" cy="57216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8DCE4C-F778-4B16-9AC5-AB4F41E3A65E}">
      <dsp:nvSpPr>
        <dsp:cNvPr id="0" name=""/>
        <dsp:cNvSpPr/>
      </dsp:nvSpPr>
      <dsp:spPr>
        <a:xfrm>
          <a:off x="2377835" y="130887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kern="1200" dirty="0"/>
            <a:t>Engagement with LOCAL AUTHORITY  partners via SCOLT &amp; SPSL to ensure buy in to the project </a:t>
          </a:r>
        </a:p>
      </dsp:txBody>
      <dsp:txXfrm>
        <a:off x="2377835" y="1308876"/>
        <a:ext cx="1634765" cy="653906"/>
      </dsp:txXfrm>
    </dsp:sp>
    <dsp:sp modelId="{A834593C-F334-4ED3-9FF0-8098E42F9033}">
      <dsp:nvSpPr>
        <dsp:cNvPr id="0" name=""/>
        <dsp:cNvSpPr/>
      </dsp:nvSpPr>
      <dsp:spPr>
        <a:xfrm>
          <a:off x="4617464" y="1063"/>
          <a:ext cx="997207" cy="99720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0E2933-ECEC-43E0-AA1E-25C3C08564CA}">
      <dsp:nvSpPr>
        <dsp:cNvPr id="0" name=""/>
        <dsp:cNvSpPr/>
      </dsp:nvSpPr>
      <dsp:spPr>
        <a:xfrm>
          <a:off x="4829984" y="213583"/>
          <a:ext cx="572167" cy="57216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41F8A3-5533-44A6-BA66-BB7F1BB182F2}">
      <dsp:nvSpPr>
        <dsp:cNvPr id="0" name=""/>
        <dsp:cNvSpPr/>
      </dsp:nvSpPr>
      <dsp:spPr>
        <a:xfrm>
          <a:off x="4298685" y="130887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kern="1200" dirty="0"/>
            <a:t>Engagement with BUSINESS AND OTHER  external partners and influencers</a:t>
          </a:r>
        </a:p>
      </dsp:txBody>
      <dsp:txXfrm>
        <a:off x="4298685" y="1308876"/>
        <a:ext cx="1634765" cy="653906"/>
      </dsp:txXfrm>
    </dsp:sp>
    <dsp:sp modelId="{9AFBC6BC-00FD-4E78-A34D-CC2C637D4BF7}">
      <dsp:nvSpPr>
        <dsp:cNvPr id="0" name=""/>
        <dsp:cNvSpPr/>
      </dsp:nvSpPr>
      <dsp:spPr>
        <a:xfrm>
          <a:off x="6538314" y="1063"/>
          <a:ext cx="997207" cy="99720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25A913-66F9-4B71-80E2-B09B53B83AF4}">
      <dsp:nvSpPr>
        <dsp:cNvPr id="0" name=""/>
        <dsp:cNvSpPr/>
      </dsp:nvSpPr>
      <dsp:spPr>
        <a:xfrm>
          <a:off x="6750833" y="213583"/>
          <a:ext cx="572167" cy="57216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0819CC-422E-416E-BE00-29182BAF29DE}">
      <dsp:nvSpPr>
        <dsp:cNvPr id="0" name=""/>
        <dsp:cNvSpPr/>
      </dsp:nvSpPr>
      <dsp:spPr>
        <a:xfrm>
          <a:off x="6219534" y="130887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kern="1200" dirty="0"/>
            <a:t>Engagement with Local community</a:t>
          </a:r>
        </a:p>
      </dsp:txBody>
      <dsp:txXfrm>
        <a:off x="6219534" y="1308876"/>
        <a:ext cx="1634765" cy="653906"/>
      </dsp:txXfrm>
    </dsp:sp>
    <dsp:sp modelId="{04565511-F281-4E74-9687-BB758D8D43A8}">
      <dsp:nvSpPr>
        <dsp:cNvPr id="0" name=""/>
        <dsp:cNvSpPr/>
      </dsp:nvSpPr>
      <dsp:spPr>
        <a:xfrm>
          <a:off x="8459163" y="1063"/>
          <a:ext cx="997207" cy="99720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A5D22E-2B29-4A20-BA2D-5609CB6A5647}">
      <dsp:nvSpPr>
        <dsp:cNvPr id="0" name=""/>
        <dsp:cNvSpPr/>
      </dsp:nvSpPr>
      <dsp:spPr>
        <a:xfrm>
          <a:off x="8671683" y="213583"/>
          <a:ext cx="572167" cy="57216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73E159-13C7-4D63-B751-A00B01AC333E}">
      <dsp:nvSpPr>
        <dsp:cNvPr id="0" name=""/>
        <dsp:cNvSpPr/>
      </dsp:nvSpPr>
      <dsp:spPr>
        <a:xfrm>
          <a:off x="8140384" y="130887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kern="1200" dirty="0"/>
            <a:t>Define the economic narrative</a:t>
          </a:r>
        </a:p>
      </dsp:txBody>
      <dsp:txXfrm>
        <a:off x="8140384" y="1308876"/>
        <a:ext cx="1634765" cy="653906"/>
      </dsp:txXfrm>
    </dsp:sp>
    <dsp:sp modelId="{D7865F56-DA12-431E-B6E1-A9C944E50A84}">
      <dsp:nvSpPr>
        <dsp:cNvPr id="0" name=""/>
        <dsp:cNvSpPr/>
      </dsp:nvSpPr>
      <dsp:spPr>
        <a:xfrm>
          <a:off x="4617464" y="2371473"/>
          <a:ext cx="997207" cy="99720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F2CE1C-2854-4E6B-9544-872432D85FE8}">
      <dsp:nvSpPr>
        <dsp:cNvPr id="0" name=""/>
        <dsp:cNvSpPr/>
      </dsp:nvSpPr>
      <dsp:spPr>
        <a:xfrm>
          <a:off x="4829984" y="2583993"/>
          <a:ext cx="572167" cy="57216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AF4D32-D81E-4D56-98A4-9E073DF62974}">
      <dsp:nvSpPr>
        <dsp:cNvPr id="0" name=""/>
        <dsp:cNvSpPr/>
      </dsp:nvSpPr>
      <dsp:spPr>
        <a:xfrm>
          <a:off x="4298685" y="3679286"/>
          <a:ext cx="1634765" cy="653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1100" b="1" kern="1200" dirty="0"/>
            <a:t>A SINGLE COORDINATED DELIVERY PLAN TO ARTICULATE OUR OFFER and ASK</a:t>
          </a:r>
        </a:p>
      </dsp:txBody>
      <dsp:txXfrm>
        <a:off x="4298685" y="3679286"/>
        <a:ext cx="1634765" cy="6539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9C6CD70-587B-462B-9E14-99DAED663B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59505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FC1E7-E33D-4EC7-B9DE-54BDC0F080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59505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118656D5-BD5B-4BAE-A2D0-F5030B4E2A5D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73BAC-B25F-4DDD-9BEE-A16D22761F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98785"/>
            <a:ext cx="2975240" cy="45950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D0D8E-28A0-472A-ADDB-50992B320FA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9109" y="8698785"/>
            <a:ext cx="2975240" cy="45950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E9B1C8DA-5246-4F6D-ACCB-59D650EB0C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66063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59505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59505"/>
          </a:xfrm>
          <a:prstGeom prst="rect">
            <a:avLst/>
          </a:prstGeom>
        </p:spPr>
        <p:txBody>
          <a:bodyPr vert="horz" lIns="91559" tIns="45779" rIns="91559" bIns="45779" rtlCol="0"/>
          <a:lstStyle>
            <a:lvl1pPr algn="r">
              <a:defRPr sz="1200"/>
            </a:lvl1pPr>
          </a:lstStyle>
          <a:p>
            <a:fld id="{9252410F-470F-46FF-92D5-60A649D3B36F}" type="datetimeFigureOut">
              <a:rPr lang="en-GB" smtClean="0"/>
              <a:t>23/03/2023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4588"/>
            <a:ext cx="5492750" cy="3090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79" rIns="91559" bIns="457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407426"/>
            <a:ext cx="5492750" cy="3606076"/>
          </a:xfrm>
          <a:prstGeom prst="rect">
            <a:avLst/>
          </a:prstGeom>
        </p:spPr>
        <p:txBody>
          <a:bodyPr vert="horz" lIns="91559" tIns="45779" rIns="91559" bIns="457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98785"/>
            <a:ext cx="2975240" cy="45950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8698785"/>
            <a:ext cx="2975240" cy="459504"/>
          </a:xfrm>
          <a:prstGeom prst="rect">
            <a:avLst/>
          </a:prstGeom>
        </p:spPr>
        <p:txBody>
          <a:bodyPr vert="horz" lIns="91559" tIns="45779" rIns="91559" bIns="45779" rtlCol="0" anchor="b"/>
          <a:lstStyle>
            <a:lvl1pPr algn="r">
              <a:defRPr sz="1200"/>
            </a:lvl1pPr>
          </a:lstStyle>
          <a:p>
            <a:fld id="{9674B49B-F922-4829-BC8A-6D496B7F19F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725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4B49B-F922-4829-BC8A-6D496B7F19F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560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4B49B-F922-4829-BC8A-6D496B7F19F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245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4B49B-F922-4829-BC8A-6D496B7F19F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9413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4B49B-F922-4829-BC8A-6D496B7F19F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252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4B49B-F922-4829-BC8A-6D496B7F19F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518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6594" y="4407426"/>
            <a:ext cx="5492750" cy="475086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74B49B-F922-4829-BC8A-6D496B7F19F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24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4D70F-2ABF-4CD4-A6FA-1877437F3212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758A-B1C3-4EB5-AA4B-53F179CE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40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8E5C0-F09C-49D5-A37B-777637DBB1E1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758A-B1C3-4EB5-AA4B-53F179CE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5191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1E46BD-3162-43DB-BFF2-70EC6F4692A2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758A-B1C3-4EB5-AA4B-53F179CECF6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6544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A4D0B-3194-44D9-85D4-39E9BF5E3372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758A-B1C3-4EB5-AA4B-53F179CE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1167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7A14-F0F6-41D9-A30A-65F0FD25A94B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758A-B1C3-4EB5-AA4B-53F179CECF6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98175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481ED-56E0-4EDC-BB94-1330631DD983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758A-B1C3-4EB5-AA4B-53F179CE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7104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7923-4783-45C6-9341-9B5928FCF787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758A-B1C3-4EB5-AA4B-53F179CE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366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2AEAB-B069-4E75-8503-A2079B41BA8E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758A-B1C3-4EB5-AA4B-53F179CE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97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A535-08CC-4088-9D25-07A076204A8A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758A-B1C3-4EB5-AA4B-53F179CE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61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67EE-1F5C-47C9-BF08-3F90400B09F7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758A-B1C3-4EB5-AA4B-53F179CE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01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BC7EC-1922-4E83-BDBB-F475184F8ADB}" type="datetime1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758A-B1C3-4EB5-AA4B-53F179CE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67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A0603-B562-45C3-88C9-DC92525624E8}" type="datetime1">
              <a:rPr lang="en-GB" smtClean="0"/>
              <a:t>23/03/2023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758A-B1C3-4EB5-AA4B-53F179CE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942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A7540-0B07-4F94-A322-BDB230AF2E2D}" type="datetime1">
              <a:rPr lang="en-GB" smtClean="0"/>
              <a:t>23/03/2023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758A-B1C3-4EB5-AA4B-53F179CE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122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BD23D-9EAD-410C-9F9A-8EDB87DC5C3A}" type="datetime1">
              <a:rPr lang="en-GB" smtClean="0"/>
              <a:t>23/03/2023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758A-B1C3-4EB5-AA4B-53F179CE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6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8CBB-66F6-4E3F-9711-4F5E4E372C0D}" type="datetime1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758A-B1C3-4EB5-AA4B-53F179CE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552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024D3-0146-4DF6-956D-D64517C389A2}" type="datetime1">
              <a:rPr lang="en-GB" smtClean="0"/>
              <a:t>23/03/2023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2758A-B1C3-4EB5-AA4B-53F179CE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65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82D56-3B5F-4B70-9B59-7741427F1103}" type="datetime1">
              <a:rPr lang="en-GB" smtClean="0"/>
              <a:t>23/03/2023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1B2758A-B1C3-4EB5-AA4B-53F179CECF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070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09FCD-FF8C-4CC9-9ED4-B2760F4C49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201" y="989522"/>
            <a:ext cx="9208071" cy="2764028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GB" sz="7200" b="1" dirty="0">
                <a:latin typeface="Verdana" panose="020B0604030504040204" pitchFamily="34" charset="0"/>
                <a:ea typeface="Verdana" panose="020B0604030504040204" pitchFamily="34" charset="0"/>
              </a:rPr>
              <a:t>Creating a Vision </a:t>
            </a:r>
            <a:r>
              <a:rPr lang="en-GB" sz="72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en-GB" sz="7200" b="1" dirty="0">
                <a:latin typeface="Verdana" panose="020B0604030504040204" pitchFamily="34" charset="0"/>
                <a:ea typeface="Verdana" panose="020B0604030504040204" pitchFamily="34" charset="0"/>
              </a:rPr>
              <a:t> the A14 Corridor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A33AC5-DB90-46E7-8ADD-1852135689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4818" y="5238206"/>
            <a:ext cx="7723679" cy="1038769"/>
          </a:xfrm>
        </p:spPr>
        <p:txBody>
          <a:bodyPr anchor="ctr">
            <a:normAutofit fontScale="62500" lnSpcReduction="20000"/>
          </a:bodyPr>
          <a:lstStyle/>
          <a:p>
            <a:pPr algn="l"/>
            <a:r>
              <a:rPr lang="en-GB" sz="44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Something that goes beyond infrastructure…</a:t>
            </a:r>
          </a:p>
          <a:p>
            <a:r>
              <a:rPr lang="en-GB" sz="1500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6142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1E2ACC9-B0A2-427A-B818-838B2A07C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866274"/>
            <a:ext cx="7766936" cy="1020278"/>
          </a:xfrm>
        </p:spPr>
        <p:txBody>
          <a:bodyPr/>
          <a:lstStyle/>
          <a:p>
            <a:pPr algn="l"/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Corporate priority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102B8E-03D1-4C6D-9DAB-36A749634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735" y="2481943"/>
            <a:ext cx="9415849" cy="3695020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571500" indent="-457200" algn="l">
              <a:buFont typeface="Wingdings" panose="05000000000000000000" pitchFamily="2" charset="2"/>
              <a:buChar char="Ø"/>
            </a:pPr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Suffolk County Council’s Corporate Strategy 2022-26 notes</a:t>
            </a:r>
          </a:p>
          <a:p>
            <a:pPr marL="571500" indent="-457200" algn="l">
              <a:buFont typeface="Wingdings" panose="05000000000000000000" pitchFamily="2" charset="2"/>
              <a:buChar char="Ø"/>
            </a:pPr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“</a:t>
            </a:r>
            <a:r>
              <a:rPr lang="en-GB" sz="3300" dirty="0">
                <a:latin typeface="Verdana" panose="020B0604030504040204" pitchFamily="34" charset="0"/>
                <a:ea typeface="Verdana" panose="020B0604030504040204" pitchFamily="34" charset="0"/>
              </a:rPr>
              <a:t>At the heart of Suffolk’s offer is the A14, a critical section in Britain’s premier trade route.” and </a:t>
            </a:r>
            <a:r>
              <a:rPr lang="en-US" sz="3300" dirty="0">
                <a:latin typeface="Verdana" panose="020B0604030504040204" pitchFamily="34" charset="0"/>
                <a:ea typeface="Verdana" panose="020B0604030504040204" pitchFamily="34" charset="0"/>
              </a:rPr>
              <a:t>states that the Council will deliver “</a:t>
            </a:r>
            <a:r>
              <a:rPr lang="en-GB" sz="3300" dirty="0">
                <a:latin typeface="Verdana" panose="020B0604030504040204" pitchFamily="34" charset="0"/>
                <a:ea typeface="Verdana" panose="020B0604030504040204" pitchFamily="34" charset="0"/>
              </a:rPr>
              <a:t>a growth strategy for the wider A14 to enable community regeneration and job creation.”</a:t>
            </a:r>
            <a:endParaRPr lang="en-US" sz="33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597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7CE1FC6-BCEA-4A6A-A406-47C1ABA810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26"/>
          <a:stretch/>
        </p:blipFill>
        <p:spPr>
          <a:xfrm>
            <a:off x="765112" y="953589"/>
            <a:ext cx="8320046" cy="531132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0CB5CF2-58E9-4F81-B159-D56AE369C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5112" y="113212"/>
            <a:ext cx="8596668" cy="1320800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Verdana" panose="020B0604030504040204" pitchFamily="34" charset="0"/>
                <a:ea typeface="Verdana" panose="020B0604030504040204" pitchFamily="34" charset="0"/>
              </a:rPr>
              <a:t>Context</a:t>
            </a:r>
          </a:p>
        </p:txBody>
      </p:sp>
    </p:spTree>
    <p:extLst>
      <p:ext uri="{BB962C8B-B14F-4D97-AF65-F5344CB8AC3E}">
        <p14:creationId xmlns:p14="http://schemas.microsoft.com/office/powerpoint/2010/main" val="2375381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B8737-B38B-89D1-4BD8-38E18809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atin typeface="Verdana" panose="020B0604030504040204" pitchFamily="34" charset="0"/>
                <a:ea typeface="Verdana" panose="020B0604030504040204" pitchFamily="34" charset="0"/>
              </a:rPr>
              <a:t>Some policy drivers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1E0E4-A55A-CCE6-A9E4-3B38400F7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Growing the economy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Levelling Up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Exporting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Freeports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4472C4"/>
              </a:buClr>
              <a:buSzPct val="8000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County Deal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Transport East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5032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69DC82A-E0FE-47DD-A7F5-2AE4CF6F1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44050"/>
            <a:ext cx="7679725" cy="831652"/>
          </a:xfrm>
        </p:spPr>
        <p:txBody>
          <a:bodyPr>
            <a:noAutofit/>
          </a:bodyPr>
          <a:lstStyle/>
          <a:p>
            <a:pPr algn="ctr"/>
            <a:r>
              <a:rPr lang="en-GB" sz="5400" b="1" dirty="0">
                <a:latin typeface="Verdana" panose="020B0604030504040204" pitchFamily="34" charset="0"/>
                <a:ea typeface="Verdana" panose="020B0604030504040204" pitchFamily="34" charset="0"/>
              </a:rPr>
              <a:t>The right approach</a:t>
            </a:r>
            <a:br>
              <a:rPr lang="en-GB" sz="4800" b="1" dirty="0"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en-GB" sz="4800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B241750-AC54-4A72-9208-6990213622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287727"/>
              </p:ext>
            </p:extLst>
          </p:nvPr>
        </p:nvGraphicFramePr>
        <p:xfrm>
          <a:off x="838200" y="1466335"/>
          <a:ext cx="8449491" cy="392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5E6735A-09C6-4FFD-A7BF-A4A0760C731A}"/>
              </a:ext>
            </a:extLst>
          </p:cNvPr>
          <p:cNvSpPr txBox="1"/>
          <p:nvPr/>
        </p:nvSpPr>
        <p:spPr>
          <a:xfrm>
            <a:off x="161925" y="6419850"/>
            <a:ext cx="2762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Verdana" panose="020B0604030504040204" pitchFamily="34" charset="0"/>
                <a:ea typeface="Verdana" panose="020B0604030504040204" pitchFamily="34" charset="0"/>
              </a:rPr>
              <a:t>Source- </a:t>
            </a:r>
            <a:r>
              <a:rPr lang="en-GB" sz="1200" b="1" dirty="0"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NIC October 2020</a:t>
            </a:r>
            <a:endParaRPr lang="en-GB" sz="12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66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BB66FB-0007-437A-968B-4750856F9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Verdana" panose="020B0604030504040204" pitchFamily="34" charset="0"/>
                <a:ea typeface="Verdana" panose="020B0604030504040204" pitchFamily="34" charset="0"/>
              </a:rPr>
              <a:t>Success Indicators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C37C73-90C7-4BA8-8F54-2B303D8DA1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776" y="1304790"/>
            <a:ext cx="11223774" cy="4276343"/>
          </a:xfrm>
        </p:spPr>
        <p:txBody>
          <a:bodyPr>
            <a:normAutofit/>
          </a:bodyPr>
          <a:lstStyle/>
          <a:p>
            <a:pPr marL="0" lvl="0" indent="0">
              <a:spcBef>
                <a:spcPts val="0"/>
              </a:spcBef>
              <a:buNone/>
            </a:pPr>
            <a:endParaRPr lang="en-GB" sz="2000" dirty="0">
              <a:latin typeface="+mj-lt"/>
              <a:ea typeface="Verdana" panose="020B0604030504040204" pitchFamily="34" charset="0"/>
            </a:endParaRP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  <a:ea typeface="Verdana" panose="020B0604030504040204" pitchFamily="34" charset="0"/>
              </a:rPr>
              <a:t>Community buy-in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  <a:ea typeface="Verdana" panose="020B0604030504040204" pitchFamily="34" charset="0"/>
              </a:rPr>
              <a:t>A single coordinated delivery plan for sustainable and inclusive growth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  <a:ea typeface="Verdana" panose="020B0604030504040204" pitchFamily="34" charset="0"/>
              </a:rPr>
              <a:t>Increased investment 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  <a:ea typeface="Verdana" panose="020B0604030504040204" pitchFamily="34" charset="0"/>
              </a:rPr>
              <a:t>Recognition by government as a growth area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  <a:ea typeface="Verdana" panose="020B0604030504040204" pitchFamily="34" charset="0"/>
              </a:rPr>
              <a:t>Growth in number of enterprises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  <a:ea typeface="Verdana" panose="020B0604030504040204" pitchFamily="34" charset="0"/>
              </a:rPr>
              <a:t>Increased business rates/income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  <a:ea typeface="Verdana" panose="020B0604030504040204" pitchFamily="34" charset="0"/>
              </a:rPr>
              <a:t>Increased number of scale ups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  <a:ea typeface="Verdana" panose="020B0604030504040204" pitchFamily="34" charset="0"/>
              </a:rPr>
              <a:t>Increased productivity via GVA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  <a:ea typeface="Verdana" panose="020B0604030504040204" pitchFamily="34" charset="0"/>
              </a:rPr>
              <a:t>Increased </a:t>
            </a:r>
            <a:r>
              <a:rPr lang="en-GB" sz="2000">
                <a:latin typeface="+mj-lt"/>
                <a:ea typeface="Verdana" panose="020B0604030504040204" pitchFamily="34" charset="0"/>
              </a:rPr>
              <a:t>investment in </a:t>
            </a:r>
            <a:r>
              <a:rPr lang="en-GB" sz="2000" dirty="0">
                <a:latin typeface="+mj-lt"/>
                <a:ea typeface="Verdana" panose="020B0604030504040204" pitchFamily="34" charset="0"/>
              </a:rPr>
              <a:t>R&amp;D into area (Innovate UK investment)</a:t>
            </a:r>
          </a:p>
          <a:p>
            <a:pPr lvl="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000" dirty="0">
                <a:latin typeface="+mj-lt"/>
                <a:ea typeface="Verdana" panose="020B0604030504040204" pitchFamily="34" charset="0"/>
              </a:rPr>
              <a:t>Establishment of an ‘Growth Corridor Network’</a:t>
            </a:r>
          </a:p>
          <a:p>
            <a:pPr>
              <a:buFont typeface="Wingdings" panose="05000000000000000000" pitchFamily="2" charset="2"/>
              <a:buChar char="q"/>
            </a:pPr>
            <a:endParaRPr lang="en-GB" sz="2000" dirty="0">
              <a:latin typeface="+mj-lt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999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B38BE-0BC7-4B17-AB7E-F4CD7789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09521"/>
            <a:ext cx="10232136" cy="1014984"/>
          </a:xfrm>
        </p:spPr>
        <p:txBody>
          <a:bodyPr>
            <a:normAutofit/>
          </a:bodyPr>
          <a:lstStyle/>
          <a:p>
            <a:r>
              <a:rPr lang="en-GB" sz="5400" b="1" dirty="0">
                <a:latin typeface="Verdana" panose="020B0604030504040204" pitchFamily="34" charset="0"/>
                <a:ea typeface="Verdana" panose="020B0604030504040204" pitchFamily="34" charset="0"/>
              </a:rPr>
              <a:t>Actions</a:t>
            </a:r>
            <a:endParaRPr lang="en-GB" sz="5400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32E6C34-1B52-4E2E-BF59-41DD7D353A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578224"/>
              </p:ext>
            </p:extLst>
          </p:nvPr>
        </p:nvGraphicFramePr>
        <p:xfrm>
          <a:off x="159981" y="1895774"/>
          <a:ext cx="10232136" cy="4334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91256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A299-61D8-A306-F275-2D5D03F92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atin typeface="Verdana" panose="020B0604030504040204" pitchFamily="34" charset="0"/>
                <a:ea typeface="Verdana" panose="020B0604030504040204" pitchFamily="34" charset="0"/>
              </a:rPr>
              <a:t>Questions</a:t>
            </a:r>
          </a:p>
        </p:txBody>
      </p:sp>
      <p:pic>
        <p:nvPicPr>
          <p:cNvPr id="6" name="Picture 2" descr="Question mark - Free shapes and symbols icons">
            <a:extLst>
              <a:ext uri="{FF2B5EF4-FFF2-40B4-BE49-F238E27FC236}">
                <a16:creationId xmlns:a16="http://schemas.microsoft.com/office/drawing/2014/main" id="{A460DE55-0286-96AF-A839-6A7BF6901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346" y="609600"/>
            <a:ext cx="5889477" cy="5889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483340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2991</TotalTime>
  <Words>220</Words>
  <Application>Microsoft Office PowerPoint</Application>
  <PresentationFormat>Widescreen</PresentationFormat>
  <Paragraphs>50</Paragraphs>
  <Slides>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Trebuchet MS</vt:lpstr>
      <vt:lpstr>Verdana</vt:lpstr>
      <vt:lpstr>Wingdings</vt:lpstr>
      <vt:lpstr>Wingdings 3</vt:lpstr>
      <vt:lpstr>Facet</vt:lpstr>
      <vt:lpstr>Creating a Vision for the A14 Corridor</vt:lpstr>
      <vt:lpstr>Corporate priority </vt:lpstr>
      <vt:lpstr>Context</vt:lpstr>
      <vt:lpstr>Some policy drivers </vt:lpstr>
      <vt:lpstr>The right approach </vt:lpstr>
      <vt:lpstr>Success Indicators </vt:lpstr>
      <vt:lpstr>Actions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a Vision for the A14</dc:title>
  <dc:creator>Dina Hamdy</dc:creator>
  <cp:lastModifiedBy>Jai Raithatha</cp:lastModifiedBy>
  <cp:revision>31</cp:revision>
  <cp:lastPrinted>2021-09-06T07:52:19Z</cp:lastPrinted>
  <dcterms:created xsi:type="dcterms:W3CDTF">2021-06-01T04:58:26Z</dcterms:created>
  <dcterms:modified xsi:type="dcterms:W3CDTF">2023-03-23T15:51:24Z</dcterms:modified>
</cp:coreProperties>
</file>